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6" r:id="rId3"/>
    <p:sldId id="271" r:id="rId4"/>
    <p:sldId id="257" r:id="rId5"/>
    <p:sldId id="267" r:id="rId6"/>
    <p:sldId id="269" r:id="rId7"/>
    <p:sldId id="270" r:id="rId8"/>
    <p:sldId id="272" r:id="rId9"/>
    <p:sldId id="260" r:id="rId10"/>
    <p:sldId id="261" r:id="rId11"/>
    <p:sldId id="264" r:id="rId12"/>
    <p:sldId id="262" r:id="rId13"/>
    <p:sldId id="263"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AAE8"/>
    <a:srgbClr val="FFC841"/>
    <a:srgbClr val="444444"/>
    <a:srgbClr val="47C6F8"/>
    <a:srgbClr val="3399FF"/>
    <a:srgbClr val="F8F8F8"/>
    <a:srgbClr val="9B9A9A"/>
    <a:srgbClr val="303030"/>
    <a:srgbClr val="70D4FA"/>
    <a:srgbClr val="A1E2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4" autoAdjust="0"/>
    <p:restoredTop sz="94662" autoAdjust="0"/>
  </p:normalViewPr>
  <p:slideViewPr>
    <p:cSldViewPr>
      <p:cViewPr varScale="1">
        <p:scale>
          <a:sx n="66" d="100"/>
          <a:sy n="66" d="100"/>
        </p:scale>
        <p:origin x="-1410" y="-9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34F95E7-8E21-4235-80B0-A3D659EBAF79}" type="datetimeFigureOut">
              <a:rPr lang="en-IN" smtClean="0"/>
              <a:t>20-09-2016</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7C4D45F-FD92-4EEF-84EF-D6462FA67F70}" type="slidenum">
              <a:rPr lang="en-IN" smtClean="0"/>
              <a:t>‹#›</a:t>
            </a:fld>
            <a:endParaRPr lang="en-IN"/>
          </a:p>
        </p:txBody>
      </p:sp>
    </p:spTree>
    <p:extLst>
      <p:ext uri="{BB962C8B-B14F-4D97-AF65-F5344CB8AC3E}">
        <p14:creationId xmlns:p14="http://schemas.microsoft.com/office/powerpoint/2010/main" val="4490045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Shape 3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5" name="Shape 32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Shape 77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8" name="Shape 77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1E02BDFA-D658-472B-8121-988FE0B5617C}" type="datetimeFigureOut">
              <a:rPr lang="en-IN" smtClean="0"/>
              <a:t>20-09-2016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3624944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E02BDFA-D658-472B-8121-988FE0B5617C}" type="datetimeFigureOut">
              <a:rPr lang="en-IN" smtClean="0"/>
              <a:t>20-09-2016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3741930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E02BDFA-D658-472B-8121-988FE0B5617C}" type="datetimeFigureOut">
              <a:rPr lang="en-IN" smtClean="0"/>
              <a:t>20-09-2016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3126166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E02BDFA-D658-472B-8121-988FE0B5617C}" type="datetimeFigureOut">
              <a:rPr lang="en-IN" smtClean="0"/>
              <a:t>20-09-2016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32702040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2BDFA-D658-472B-8121-988FE0B5617C}" type="datetimeFigureOut">
              <a:rPr lang="en-IN" smtClean="0"/>
              <a:t>20-09-2016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106336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1E02BDFA-D658-472B-8121-988FE0B5617C}" type="datetimeFigureOut">
              <a:rPr lang="en-IN" smtClean="0"/>
              <a:t>20-09-2016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1745342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1E02BDFA-D658-472B-8121-988FE0B5617C}" type="datetimeFigureOut">
              <a:rPr lang="en-IN" smtClean="0"/>
              <a:t>20-09-2016</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1458697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1E02BDFA-D658-472B-8121-988FE0B5617C}" type="datetimeFigureOut">
              <a:rPr lang="en-IN" smtClean="0"/>
              <a:t>20-09-2016</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1308925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2BDFA-D658-472B-8121-988FE0B5617C}" type="datetimeFigureOut">
              <a:rPr lang="en-IN" smtClean="0"/>
              <a:t>20-09-2016</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3176505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2BDFA-D658-472B-8121-988FE0B5617C}" type="datetimeFigureOut">
              <a:rPr lang="en-IN" smtClean="0"/>
              <a:t>20-09-2016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4141625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2BDFA-D658-472B-8121-988FE0B5617C}" type="datetimeFigureOut">
              <a:rPr lang="en-IN" smtClean="0"/>
              <a:t>20-09-2016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4230977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02BDFA-D658-472B-8121-988FE0B5617C}" type="datetimeFigureOut">
              <a:rPr lang="en-IN" smtClean="0"/>
              <a:t>20-09-2016</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ABE5A9-D852-4447-8859-223746DBD25B}" type="slidenum">
              <a:rPr lang="en-IN" smtClean="0"/>
              <a:t>‹#›</a:t>
            </a:fld>
            <a:endParaRPr lang="en-IN"/>
          </a:p>
        </p:txBody>
      </p:sp>
    </p:spTree>
    <p:extLst>
      <p:ext uri="{BB962C8B-B14F-4D97-AF65-F5344CB8AC3E}">
        <p14:creationId xmlns:p14="http://schemas.microsoft.com/office/powerpoint/2010/main" val="27295106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allelogram 8"/>
          <p:cNvSpPr/>
          <p:nvPr/>
        </p:nvSpPr>
        <p:spPr>
          <a:xfrm flipV="1">
            <a:off x="-396552" y="6165304"/>
            <a:ext cx="9937104" cy="771550"/>
          </a:xfrm>
          <a:prstGeom prst="parallelogram">
            <a:avLst/>
          </a:prstGeom>
          <a:solidFill>
            <a:srgbClr val="30303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p:cNvSpPr/>
          <p:nvPr/>
        </p:nvSpPr>
        <p:spPr>
          <a:xfrm>
            <a:off x="0" y="-27384"/>
            <a:ext cx="7807495" cy="6885384"/>
          </a:xfrm>
          <a:prstGeom prst="rect">
            <a:avLst/>
          </a:prstGeom>
          <a:blipFill dpi="0" rotWithShape="1">
            <a:blip r:embed="rId2">
              <a:alphaModFix amt="80000"/>
            </a:blip>
            <a:srcRect/>
            <a:stretch>
              <a:fillRect l="-17070" r="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8000" dirty="0">
              <a:latin typeface="Lato Black" panose="020F0502020204030203" pitchFamily="34" charset="0"/>
              <a:ea typeface="Lato Black" panose="020F0502020204030203" pitchFamily="34" charset="0"/>
              <a:cs typeface="Lato Black" panose="020F0502020204030203" pitchFamily="34" charset="0"/>
            </a:endParaRPr>
          </a:p>
        </p:txBody>
      </p:sp>
      <p:sp>
        <p:nvSpPr>
          <p:cNvPr id="6" name="Right Triangle 5"/>
          <p:cNvSpPr/>
          <p:nvPr/>
        </p:nvSpPr>
        <p:spPr>
          <a:xfrm rot="10800000">
            <a:off x="5076052" y="-27384"/>
            <a:ext cx="4064099" cy="10297144"/>
          </a:xfrm>
          <a:prstGeom prst="rtTriangle">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Parallelogram 7"/>
          <p:cNvSpPr/>
          <p:nvPr/>
        </p:nvSpPr>
        <p:spPr>
          <a:xfrm flipV="1">
            <a:off x="971600" y="5877272"/>
            <a:ext cx="8352928" cy="288032"/>
          </a:xfrm>
          <a:prstGeom prst="parallelogram">
            <a:avLst>
              <a:gd name="adj" fmla="val 5145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Freeform 18"/>
          <p:cNvSpPr/>
          <p:nvPr/>
        </p:nvSpPr>
        <p:spPr>
          <a:xfrm>
            <a:off x="35496" y="4552528"/>
            <a:ext cx="6096000" cy="1180728"/>
          </a:xfrm>
          <a:custGeom>
            <a:avLst/>
            <a:gdLst>
              <a:gd name="connsiteX0" fmla="*/ 0 w 6096000"/>
              <a:gd name="connsiteY0" fmla="*/ 0 h 3657600"/>
              <a:gd name="connsiteX1" fmla="*/ 6096000 w 6096000"/>
              <a:gd name="connsiteY1" fmla="*/ 0 h 3657600"/>
              <a:gd name="connsiteX2" fmla="*/ 6096000 w 6096000"/>
              <a:gd name="connsiteY2" fmla="*/ 3657600 h 3657600"/>
              <a:gd name="connsiteX3" fmla="*/ 0 w 6096000"/>
              <a:gd name="connsiteY3" fmla="*/ 3657600 h 3657600"/>
              <a:gd name="connsiteX4" fmla="*/ 0 w 6096000"/>
              <a:gd name="connsiteY4" fmla="*/ 0 h 365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3657600">
                <a:moveTo>
                  <a:pt x="0" y="0"/>
                </a:moveTo>
                <a:lnTo>
                  <a:pt x="6096000" y="0"/>
                </a:lnTo>
                <a:lnTo>
                  <a:pt x="6096000" y="3657600"/>
                </a:lnTo>
                <a:lnTo>
                  <a:pt x="0" y="3657600"/>
                </a:lnTo>
                <a:lnTo>
                  <a:pt x="0" y="0"/>
                </a:lnTo>
                <a:close/>
              </a:path>
            </a:pathLst>
          </a:custGeom>
          <a:no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304800" tIns="304800" rIns="304800" bIns="304800" numCol="1" spcCol="1270" anchor="ctr" anchorCtr="0">
            <a:noAutofit/>
          </a:bodyPr>
          <a:lstStyle/>
          <a:p>
            <a:pPr lvl="0" algn="ctr" defTabSz="3556000">
              <a:lnSpc>
                <a:spcPct val="90000"/>
              </a:lnSpc>
              <a:spcBef>
                <a:spcPct val="0"/>
              </a:spcBef>
              <a:spcAft>
                <a:spcPct val="35000"/>
              </a:spcAft>
            </a:pPr>
            <a:r>
              <a:rPr lang="en-IN" sz="8000" kern="1200" dirty="0" smtClean="0">
                <a:solidFill>
                  <a:schemeClr val="accent6"/>
                </a:solidFill>
                <a:latin typeface="Lato Black" panose="020F0502020204030203" pitchFamily="34" charset="0"/>
                <a:ea typeface="Lato Black" panose="020F0502020204030203" pitchFamily="34" charset="0"/>
                <a:cs typeface="Lato Black" panose="020F0502020204030203" pitchFamily="34" charset="0"/>
              </a:rPr>
              <a:t>Procured</a:t>
            </a:r>
            <a:endParaRPr lang="en-IN" sz="8000" kern="1200" dirty="0">
              <a:solidFill>
                <a:schemeClr val="accent6"/>
              </a:solidFill>
              <a:latin typeface="Lato Black" panose="020F0502020204030203" pitchFamily="34" charset="0"/>
              <a:ea typeface="Lato Black" panose="020F0502020204030203" pitchFamily="34" charset="0"/>
              <a:cs typeface="Lato Black" panose="020F0502020204030203" pitchFamily="34" charset="0"/>
            </a:endParaRPr>
          </a:p>
        </p:txBody>
      </p:sp>
    </p:spTree>
    <p:extLst>
      <p:ext uri="{BB962C8B-B14F-4D97-AF65-F5344CB8AC3E}">
        <p14:creationId xmlns:p14="http://schemas.microsoft.com/office/powerpoint/2010/main" val="589995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rallelogram 3"/>
          <p:cNvSpPr/>
          <p:nvPr/>
        </p:nvSpPr>
        <p:spPr>
          <a:xfrm rot="10800000" flipV="1">
            <a:off x="-612576" y="-27383"/>
            <a:ext cx="1872208" cy="648072"/>
          </a:xfrm>
          <a:prstGeom prst="parallelogram">
            <a:avLst>
              <a:gd name="adj" fmla="val 60834"/>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Parallelogram 4"/>
          <p:cNvSpPr/>
          <p:nvPr/>
        </p:nvSpPr>
        <p:spPr>
          <a:xfrm flipV="1">
            <a:off x="827584" y="-27383"/>
            <a:ext cx="720080"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ight Triangle 5"/>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92280" y="6130732"/>
            <a:ext cx="1944216" cy="682644"/>
          </a:xfrm>
          <a:prstGeom prst="rect">
            <a:avLst/>
          </a:prstGeom>
        </p:spPr>
      </p:pic>
    </p:spTree>
    <p:extLst>
      <p:ext uri="{BB962C8B-B14F-4D97-AF65-F5344CB8AC3E}">
        <p14:creationId xmlns:p14="http://schemas.microsoft.com/office/powerpoint/2010/main" val="40276912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4" name="Parallelogram 3"/>
          <p:cNvSpPr/>
          <p:nvPr/>
        </p:nvSpPr>
        <p:spPr>
          <a:xfrm rot="10800000" flipV="1">
            <a:off x="-612576" y="-27383"/>
            <a:ext cx="1872208" cy="648072"/>
          </a:xfrm>
          <a:prstGeom prst="parallelogram">
            <a:avLst>
              <a:gd name="adj" fmla="val 60834"/>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Parallelogram 4"/>
          <p:cNvSpPr/>
          <p:nvPr/>
        </p:nvSpPr>
        <p:spPr>
          <a:xfrm flipV="1">
            <a:off x="827584" y="-27383"/>
            <a:ext cx="720080"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Parallelogram 5"/>
          <p:cNvSpPr/>
          <p:nvPr/>
        </p:nvSpPr>
        <p:spPr>
          <a:xfrm flipV="1">
            <a:off x="7740352" y="6237311"/>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Parallelogram 6"/>
          <p:cNvSpPr/>
          <p:nvPr/>
        </p:nvSpPr>
        <p:spPr>
          <a:xfrm rot="10800000" flipV="1">
            <a:off x="7452320" y="6237312"/>
            <a:ext cx="720080" cy="648072"/>
          </a:xfrm>
          <a:prstGeom prst="parallelogram">
            <a:avLst>
              <a:gd name="adj" fmla="val 60834"/>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ight Triangle 7"/>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009361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grpSp>
        <p:nvGrpSpPr>
          <p:cNvPr id="327" name="Shape 327"/>
          <p:cNvGrpSpPr/>
          <p:nvPr/>
        </p:nvGrpSpPr>
        <p:grpSpPr>
          <a:xfrm>
            <a:off x="3303771" y="367493"/>
            <a:ext cx="342902" cy="596391"/>
            <a:chOff x="590250" y="244200"/>
            <a:chExt cx="407975" cy="532175"/>
          </a:xfrm>
        </p:grpSpPr>
        <p:sp>
          <p:nvSpPr>
            <p:cNvPr id="328" name="Shape 328"/>
            <p:cNvSpPr/>
            <p:nvPr/>
          </p:nvSpPr>
          <p:spPr>
            <a:xfrm>
              <a:off x="623125" y="313625"/>
              <a:ext cx="375100" cy="462750"/>
            </a:xfrm>
            <a:custGeom>
              <a:avLst/>
              <a:gdLst/>
              <a:ahLst/>
              <a:cxnLst/>
              <a:rect l="0" t="0" r="0" b="0"/>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29" name="Shape 329"/>
            <p:cNvSpPr/>
            <p:nvPr/>
          </p:nvSpPr>
          <p:spPr>
            <a:xfrm>
              <a:off x="590250" y="269775"/>
              <a:ext cx="377525" cy="462775"/>
            </a:xfrm>
            <a:custGeom>
              <a:avLst/>
              <a:gdLst/>
              <a:ahLst/>
              <a:cxnLst/>
              <a:rect l="0" t="0" r="0" b="0"/>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0" name="Shape 330"/>
            <p:cNvSpPr/>
            <p:nvPr/>
          </p:nvSpPr>
          <p:spPr>
            <a:xfrm>
              <a:off x="796650" y="274025"/>
              <a:ext cx="45100" cy="45100"/>
            </a:xfrm>
            <a:custGeom>
              <a:avLst/>
              <a:gdLst/>
              <a:ahLst/>
              <a:cxnLst/>
              <a:rect l="0" t="0" r="0" b="0"/>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1" name="Shape 331"/>
            <p:cNvSpPr/>
            <p:nvPr/>
          </p:nvSpPr>
          <p:spPr>
            <a:xfrm>
              <a:off x="713850" y="274025"/>
              <a:ext cx="45075" cy="45100"/>
            </a:xfrm>
            <a:custGeom>
              <a:avLst/>
              <a:gdLst/>
              <a:ahLst/>
              <a:cxnLst/>
              <a:rect l="0" t="0" r="0" b="0"/>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2" name="Shape 332"/>
            <p:cNvSpPr/>
            <p:nvPr/>
          </p:nvSpPr>
          <p:spPr>
            <a:xfrm>
              <a:off x="631050" y="274025"/>
              <a:ext cx="45075" cy="45100"/>
            </a:xfrm>
            <a:custGeom>
              <a:avLst/>
              <a:gdLst/>
              <a:ahLst/>
              <a:cxnLst/>
              <a:rect l="0" t="0" r="0" b="0"/>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3" name="Shape 333"/>
            <p:cNvSpPr/>
            <p:nvPr/>
          </p:nvSpPr>
          <p:spPr>
            <a:xfrm>
              <a:off x="649925" y="590050"/>
              <a:ext cx="133975" cy="25"/>
            </a:xfrm>
            <a:custGeom>
              <a:avLst/>
              <a:gdLst/>
              <a:ahLst/>
              <a:cxnLst/>
              <a:rect l="0" t="0" r="0" b="0"/>
              <a:pathLst>
                <a:path w="5359" h="1" fill="none" extrusionOk="0">
                  <a:moveTo>
                    <a:pt x="5358" y="0"/>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4" name="Shape 334"/>
            <p:cNvSpPr/>
            <p:nvPr/>
          </p:nvSpPr>
          <p:spPr>
            <a:xfrm>
              <a:off x="649925" y="534625"/>
              <a:ext cx="255750" cy="25"/>
            </a:xfrm>
            <a:custGeom>
              <a:avLst/>
              <a:gdLst/>
              <a:ahLst/>
              <a:cxnLst/>
              <a:rect l="0" t="0" r="0" b="0"/>
              <a:pathLst>
                <a:path w="10230" h="1" fill="none" extrusionOk="0">
                  <a:moveTo>
                    <a:pt x="10229" y="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5" name="Shape 335"/>
            <p:cNvSpPr/>
            <p:nvPr/>
          </p:nvSpPr>
          <p:spPr>
            <a:xfrm>
              <a:off x="649925" y="479825"/>
              <a:ext cx="255750" cy="25"/>
            </a:xfrm>
            <a:custGeom>
              <a:avLst/>
              <a:gdLst/>
              <a:ahLst/>
              <a:cxnLst/>
              <a:rect l="0" t="0" r="0" b="0"/>
              <a:pathLst>
                <a:path w="10230" h="1" fill="none" extrusionOk="0">
                  <a:moveTo>
                    <a:pt x="10229" y="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6" name="Shape 336"/>
            <p:cNvSpPr/>
            <p:nvPr/>
          </p:nvSpPr>
          <p:spPr>
            <a:xfrm>
              <a:off x="649925" y="424425"/>
              <a:ext cx="255750" cy="25"/>
            </a:xfrm>
            <a:custGeom>
              <a:avLst/>
              <a:gdLst/>
              <a:ahLst/>
              <a:cxnLst/>
              <a:rect l="0" t="0" r="0" b="0"/>
              <a:pathLst>
                <a:path w="10230" h="1" fill="none" extrusionOk="0">
                  <a:moveTo>
                    <a:pt x="10229" y="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7" name="Shape 337"/>
            <p:cNvSpPr/>
            <p:nvPr/>
          </p:nvSpPr>
          <p:spPr>
            <a:xfrm>
              <a:off x="879475" y="274025"/>
              <a:ext cx="45075" cy="45100"/>
            </a:xfrm>
            <a:custGeom>
              <a:avLst/>
              <a:gdLst/>
              <a:ahLst/>
              <a:cxnLst/>
              <a:rect l="0" t="0" r="0" b="0"/>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8" name="Shape 338"/>
            <p:cNvSpPr/>
            <p:nvPr/>
          </p:nvSpPr>
          <p:spPr>
            <a:xfrm>
              <a:off x="654800" y="244200"/>
              <a:ext cx="25" cy="51175"/>
            </a:xfrm>
            <a:custGeom>
              <a:avLst/>
              <a:gdLst/>
              <a:ahLst/>
              <a:cxnLst/>
              <a:rect l="0" t="0" r="0" b="0"/>
              <a:pathLst>
                <a:path w="1" h="2047" fill="none" extrusionOk="0">
                  <a:moveTo>
                    <a:pt x="0" y="1"/>
                  </a:moveTo>
                  <a:lnTo>
                    <a:pt x="0" y="2046"/>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9" name="Shape 339"/>
            <p:cNvSpPr/>
            <p:nvPr/>
          </p:nvSpPr>
          <p:spPr>
            <a:xfrm>
              <a:off x="737600" y="244200"/>
              <a:ext cx="25" cy="51175"/>
            </a:xfrm>
            <a:custGeom>
              <a:avLst/>
              <a:gdLst/>
              <a:ahLst/>
              <a:cxnLst/>
              <a:rect l="0" t="0" r="0" b="0"/>
              <a:pathLst>
                <a:path w="1" h="2047" fill="none" extrusionOk="0">
                  <a:moveTo>
                    <a:pt x="1" y="1"/>
                  </a:moveTo>
                  <a:lnTo>
                    <a:pt x="1" y="2046"/>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0" name="Shape 340"/>
            <p:cNvSpPr/>
            <p:nvPr/>
          </p:nvSpPr>
          <p:spPr>
            <a:xfrm>
              <a:off x="820400" y="244200"/>
              <a:ext cx="25" cy="51175"/>
            </a:xfrm>
            <a:custGeom>
              <a:avLst/>
              <a:gdLst/>
              <a:ahLst/>
              <a:cxnLst/>
              <a:rect l="0" t="0" r="0" b="0"/>
              <a:pathLst>
                <a:path w="1" h="2047" fill="none" extrusionOk="0">
                  <a:moveTo>
                    <a:pt x="1" y="1"/>
                  </a:moveTo>
                  <a:lnTo>
                    <a:pt x="1" y="2046"/>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1" name="Shape 341"/>
            <p:cNvSpPr/>
            <p:nvPr/>
          </p:nvSpPr>
          <p:spPr>
            <a:xfrm>
              <a:off x="903225" y="244200"/>
              <a:ext cx="25" cy="51175"/>
            </a:xfrm>
            <a:custGeom>
              <a:avLst/>
              <a:gdLst/>
              <a:ahLst/>
              <a:cxnLst/>
              <a:rect l="0" t="0" r="0" b="0"/>
              <a:pathLst>
                <a:path w="1" h="2047" fill="none" extrusionOk="0">
                  <a:moveTo>
                    <a:pt x="0" y="1"/>
                  </a:moveTo>
                  <a:lnTo>
                    <a:pt x="0" y="2046"/>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342" name="Shape 342"/>
          <p:cNvGrpSpPr/>
          <p:nvPr/>
        </p:nvGrpSpPr>
        <p:grpSpPr>
          <a:xfrm>
            <a:off x="3856464" y="455520"/>
            <a:ext cx="372593" cy="413525"/>
            <a:chOff x="1247825" y="322750"/>
            <a:chExt cx="443300" cy="369000"/>
          </a:xfrm>
        </p:grpSpPr>
        <p:sp>
          <p:nvSpPr>
            <p:cNvPr id="343" name="Shape 343"/>
            <p:cNvSpPr/>
            <p:nvPr/>
          </p:nvSpPr>
          <p:spPr>
            <a:xfrm>
              <a:off x="1247825" y="322750"/>
              <a:ext cx="443300" cy="369000"/>
            </a:xfrm>
            <a:custGeom>
              <a:avLst/>
              <a:gdLst/>
              <a:ahLst/>
              <a:cxnLst/>
              <a:rect l="0" t="0" r="0" b="0"/>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4" name="Shape 344"/>
            <p:cNvSpPr/>
            <p:nvPr/>
          </p:nvSpPr>
          <p:spPr>
            <a:xfrm>
              <a:off x="1398225" y="386675"/>
              <a:ext cx="142500" cy="25"/>
            </a:xfrm>
            <a:custGeom>
              <a:avLst/>
              <a:gdLst/>
              <a:ahLst/>
              <a:cxnLst/>
              <a:rect l="0" t="0" r="0" b="0"/>
              <a:pathLst>
                <a:path w="5700" h="1" fill="none" extrusionOk="0">
                  <a:moveTo>
                    <a:pt x="5700" y="1"/>
                  </a:moveTo>
                  <a:lnTo>
                    <a:pt x="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5" name="Shape 345"/>
            <p:cNvSpPr/>
            <p:nvPr/>
          </p:nvSpPr>
          <p:spPr>
            <a:xfrm>
              <a:off x="1370225" y="450000"/>
              <a:ext cx="198500" cy="197900"/>
            </a:xfrm>
            <a:custGeom>
              <a:avLst/>
              <a:gdLst/>
              <a:ahLst/>
              <a:cxnLst/>
              <a:rect l="0" t="0" r="0" b="0"/>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6" name="Shape 346"/>
            <p:cNvSpPr/>
            <p:nvPr/>
          </p:nvSpPr>
          <p:spPr>
            <a:xfrm>
              <a:off x="1403100" y="482875"/>
              <a:ext cx="132750" cy="132150"/>
            </a:xfrm>
            <a:custGeom>
              <a:avLst/>
              <a:gdLst/>
              <a:ahLst/>
              <a:cxnLst/>
              <a:rect l="0" t="0" r="0" b="0"/>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7" name="Shape 347"/>
            <p:cNvSpPr/>
            <p:nvPr/>
          </p:nvSpPr>
          <p:spPr>
            <a:xfrm>
              <a:off x="1588800" y="435400"/>
              <a:ext cx="66400" cy="43850"/>
            </a:xfrm>
            <a:custGeom>
              <a:avLst/>
              <a:gdLst/>
              <a:ahLst/>
              <a:cxnLst/>
              <a:rect l="0" t="0" r="0" b="0"/>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348" name="Shape 348"/>
          <p:cNvGrpSpPr/>
          <p:nvPr/>
        </p:nvGrpSpPr>
        <p:grpSpPr>
          <a:xfrm>
            <a:off x="4429643" y="453475"/>
            <a:ext cx="356203" cy="417616"/>
            <a:chOff x="1929775" y="320925"/>
            <a:chExt cx="423800" cy="372650"/>
          </a:xfrm>
        </p:grpSpPr>
        <p:sp>
          <p:nvSpPr>
            <p:cNvPr id="349" name="Shape 349"/>
            <p:cNvSpPr/>
            <p:nvPr/>
          </p:nvSpPr>
          <p:spPr>
            <a:xfrm>
              <a:off x="1929775" y="320925"/>
              <a:ext cx="423800" cy="372650"/>
            </a:xfrm>
            <a:custGeom>
              <a:avLst/>
              <a:gdLst/>
              <a:ahLst/>
              <a:cxnLst/>
              <a:rect l="0" t="0" r="0" b="0"/>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0" name="Shape 350"/>
            <p:cNvSpPr/>
            <p:nvPr/>
          </p:nvSpPr>
          <p:spPr>
            <a:xfrm>
              <a:off x="1954125" y="345275"/>
              <a:ext cx="375100" cy="323950"/>
            </a:xfrm>
            <a:custGeom>
              <a:avLst/>
              <a:gdLst/>
              <a:ahLst/>
              <a:cxnLst/>
              <a:rect l="0" t="0" r="0" b="0"/>
              <a:pathLst>
                <a:path w="15004" h="12958" fill="none" extrusionOk="0">
                  <a:moveTo>
                    <a:pt x="15003" y="12957"/>
                  </a:moveTo>
                  <a:lnTo>
                    <a:pt x="1" y="12957"/>
                  </a:lnTo>
                  <a:lnTo>
                    <a:pt x="1" y="0"/>
                  </a:lnTo>
                  <a:lnTo>
                    <a:pt x="15003" y="0"/>
                  </a:lnTo>
                  <a:lnTo>
                    <a:pt x="15003" y="12957"/>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1" name="Shape 351"/>
            <p:cNvSpPr/>
            <p:nvPr/>
          </p:nvSpPr>
          <p:spPr>
            <a:xfrm>
              <a:off x="2162375" y="534625"/>
              <a:ext cx="146750" cy="113275"/>
            </a:xfrm>
            <a:custGeom>
              <a:avLst/>
              <a:gdLst/>
              <a:ahLst/>
              <a:cxnLst/>
              <a:rect l="0" t="0" r="0" b="0"/>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2" name="Shape 352"/>
            <p:cNvSpPr/>
            <p:nvPr/>
          </p:nvSpPr>
          <p:spPr>
            <a:xfrm>
              <a:off x="1974225" y="468875"/>
              <a:ext cx="232600" cy="179025"/>
            </a:xfrm>
            <a:custGeom>
              <a:avLst/>
              <a:gdLst/>
              <a:ahLst/>
              <a:cxnLst/>
              <a:rect l="0" t="0" r="0" b="0"/>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3" name="Shape 353"/>
            <p:cNvSpPr/>
            <p:nvPr/>
          </p:nvSpPr>
          <p:spPr>
            <a:xfrm>
              <a:off x="2169675" y="396425"/>
              <a:ext cx="97450" cy="97450"/>
            </a:xfrm>
            <a:custGeom>
              <a:avLst/>
              <a:gdLst/>
              <a:ahLst/>
              <a:cxnLst/>
              <a:rect l="0" t="0" r="0" b="0"/>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354" name="Shape 354"/>
          <p:cNvSpPr/>
          <p:nvPr/>
        </p:nvSpPr>
        <p:spPr>
          <a:xfrm>
            <a:off x="5026944" y="438472"/>
            <a:ext cx="291716" cy="447649"/>
          </a:xfrm>
          <a:custGeom>
            <a:avLst/>
            <a:gdLst/>
            <a:ahLst/>
            <a:cxnLst/>
            <a:rect l="0" t="0" r="0" b="0"/>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5" name="Shape 355"/>
          <p:cNvSpPr/>
          <p:nvPr/>
        </p:nvSpPr>
        <p:spPr>
          <a:xfrm>
            <a:off x="5611912" y="439844"/>
            <a:ext cx="251792" cy="444904"/>
          </a:xfrm>
          <a:custGeom>
            <a:avLst/>
            <a:gdLst/>
            <a:ahLst/>
            <a:cxnLst/>
            <a:rect l="0" t="0" r="0" b="0"/>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nvGrpSpPr>
          <p:cNvPr id="356" name="Shape 356"/>
          <p:cNvGrpSpPr/>
          <p:nvPr/>
        </p:nvGrpSpPr>
        <p:grpSpPr>
          <a:xfrm>
            <a:off x="6699287" y="406379"/>
            <a:ext cx="336767" cy="511780"/>
            <a:chOff x="4630125" y="278900"/>
            <a:chExt cx="400675" cy="456675"/>
          </a:xfrm>
        </p:grpSpPr>
        <p:sp>
          <p:nvSpPr>
            <p:cNvPr id="357" name="Shape 357"/>
            <p:cNvSpPr/>
            <p:nvPr/>
          </p:nvSpPr>
          <p:spPr>
            <a:xfrm>
              <a:off x="4659350" y="328825"/>
              <a:ext cx="371450" cy="96850"/>
            </a:xfrm>
            <a:custGeom>
              <a:avLst/>
              <a:gdLst/>
              <a:ahLst/>
              <a:cxnLst/>
              <a:rect l="0" t="0" r="0" b="0"/>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8" name="Shape 358"/>
            <p:cNvSpPr/>
            <p:nvPr/>
          </p:nvSpPr>
          <p:spPr>
            <a:xfrm>
              <a:off x="4630125" y="452425"/>
              <a:ext cx="371450" cy="96850"/>
            </a:xfrm>
            <a:custGeom>
              <a:avLst/>
              <a:gdLst/>
              <a:ahLst/>
              <a:cxnLst/>
              <a:rect l="0" t="0" r="0" b="0"/>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9" name="Shape 359"/>
            <p:cNvSpPr/>
            <p:nvPr/>
          </p:nvSpPr>
          <p:spPr>
            <a:xfrm>
              <a:off x="4808525" y="278900"/>
              <a:ext cx="43875" cy="49950"/>
            </a:xfrm>
            <a:custGeom>
              <a:avLst/>
              <a:gdLst/>
              <a:ahLst/>
              <a:cxnLst/>
              <a:rect l="0" t="0" r="0" b="0"/>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60" name="Shape 360"/>
            <p:cNvSpPr/>
            <p:nvPr/>
          </p:nvSpPr>
          <p:spPr>
            <a:xfrm>
              <a:off x="4808525" y="549250"/>
              <a:ext cx="43875" cy="186325"/>
            </a:xfrm>
            <a:custGeom>
              <a:avLst/>
              <a:gdLst/>
              <a:ahLst/>
              <a:cxnLst/>
              <a:rect l="0" t="0" r="0" b="0"/>
              <a:pathLst>
                <a:path w="1755" h="7453" fill="none" extrusionOk="0">
                  <a:moveTo>
                    <a:pt x="1" y="0"/>
                  </a:moveTo>
                  <a:lnTo>
                    <a:pt x="1" y="7453"/>
                  </a:lnTo>
                  <a:lnTo>
                    <a:pt x="1754" y="7453"/>
                  </a:lnTo>
                  <a:lnTo>
                    <a:pt x="1754" y="0"/>
                  </a:lnTo>
                  <a:lnTo>
                    <a:pt x="1" y="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361" name="Shape 361"/>
          <p:cNvSpPr/>
          <p:nvPr/>
        </p:nvSpPr>
        <p:spPr>
          <a:xfrm>
            <a:off x="7239876" y="437799"/>
            <a:ext cx="385894" cy="448995"/>
          </a:xfrm>
          <a:custGeom>
            <a:avLst/>
            <a:gdLst/>
            <a:ahLst/>
            <a:cxnLst/>
            <a:rect l="0" t="0" r="0" b="0"/>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nvGrpSpPr>
          <p:cNvPr id="362" name="Shape 362"/>
          <p:cNvGrpSpPr/>
          <p:nvPr/>
        </p:nvGrpSpPr>
        <p:grpSpPr>
          <a:xfrm>
            <a:off x="3308899" y="1135121"/>
            <a:ext cx="342881" cy="557503"/>
            <a:chOff x="596350" y="929175"/>
            <a:chExt cx="407950" cy="497475"/>
          </a:xfrm>
        </p:grpSpPr>
        <p:sp>
          <p:nvSpPr>
            <p:cNvPr id="363" name="Shape 363"/>
            <p:cNvSpPr/>
            <p:nvPr/>
          </p:nvSpPr>
          <p:spPr>
            <a:xfrm>
              <a:off x="596350" y="953550"/>
              <a:ext cx="387250" cy="473100"/>
            </a:xfrm>
            <a:custGeom>
              <a:avLst/>
              <a:gdLst/>
              <a:ahLst/>
              <a:cxnLst/>
              <a:rect l="0" t="0" r="0" b="0"/>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64" name="Shape 364"/>
            <p:cNvSpPr/>
            <p:nvPr/>
          </p:nvSpPr>
          <p:spPr>
            <a:xfrm>
              <a:off x="626775" y="929175"/>
              <a:ext cx="377525" cy="462775"/>
            </a:xfrm>
            <a:custGeom>
              <a:avLst/>
              <a:gdLst/>
              <a:ahLst/>
              <a:cxnLst/>
              <a:rect l="0" t="0" r="0" b="0"/>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65" name="Shape 365"/>
            <p:cNvSpPr/>
            <p:nvPr/>
          </p:nvSpPr>
          <p:spPr>
            <a:xfrm>
              <a:off x="688900" y="1256150"/>
              <a:ext cx="133975" cy="25"/>
            </a:xfrm>
            <a:custGeom>
              <a:avLst/>
              <a:gdLst/>
              <a:ahLst/>
              <a:cxnLst/>
              <a:rect l="0" t="0" r="0" b="0"/>
              <a:pathLst>
                <a:path w="5359" h="1" fill="none" extrusionOk="0">
                  <a:moveTo>
                    <a:pt x="5358" y="0"/>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66" name="Shape 366"/>
            <p:cNvSpPr/>
            <p:nvPr/>
          </p:nvSpPr>
          <p:spPr>
            <a:xfrm>
              <a:off x="688900" y="1201350"/>
              <a:ext cx="255750" cy="25"/>
            </a:xfrm>
            <a:custGeom>
              <a:avLst/>
              <a:gdLst/>
              <a:ahLst/>
              <a:cxnLst/>
              <a:rect l="0" t="0" r="0" b="0"/>
              <a:pathLst>
                <a:path w="10230" h="1" fill="none" extrusionOk="0">
                  <a:moveTo>
                    <a:pt x="10229" y="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67" name="Shape 367"/>
            <p:cNvSpPr/>
            <p:nvPr/>
          </p:nvSpPr>
          <p:spPr>
            <a:xfrm>
              <a:off x="688900" y="1145950"/>
              <a:ext cx="255750" cy="25"/>
            </a:xfrm>
            <a:custGeom>
              <a:avLst/>
              <a:gdLst/>
              <a:ahLst/>
              <a:cxnLst/>
              <a:rect l="0" t="0" r="0" b="0"/>
              <a:pathLst>
                <a:path w="10230" h="1" fill="none" extrusionOk="0">
                  <a:moveTo>
                    <a:pt x="10229" y="0"/>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68" name="Shape 368"/>
            <p:cNvSpPr/>
            <p:nvPr/>
          </p:nvSpPr>
          <p:spPr>
            <a:xfrm>
              <a:off x="688900" y="1090525"/>
              <a:ext cx="255750" cy="25"/>
            </a:xfrm>
            <a:custGeom>
              <a:avLst/>
              <a:gdLst/>
              <a:ahLst/>
              <a:cxnLst/>
              <a:rect l="0" t="0" r="0" b="0"/>
              <a:pathLst>
                <a:path w="10230" h="1" fill="none" extrusionOk="0">
                  <a:moveTo>
                    <a:pt x="10229" y="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69" name="Shape 369"/>
            <p:cNvSpPr/>
            <p:nvPr/>
          </p:nvSpPr>
          <p:spPr>
            <a:xfrm>
              <a:off x="920250" y="929175"/>
              <a:ext cx="84050" cy="84050"/>
            </a:xfrm>
            <a:custGeom>
              <a:avLst/>
              <a:gdLst/>
              <a:ahLst/>
              <a:cxnLst/>
              <a:rect l="0" t="0" r="0" b="0"/>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370" name="Shape 370"/>
          <p:cNvGrpSpPr/>
          <p:nvPr/>
        </p:nvGrpSpPr>
        <p:grpSpPr>
          <a:xfrm>
            <a:off x="4433215" y="1216342"/>
            <a:ext cx="349059" cy="398508"/>
            <a:chOff x="1934025" y="1001650"/>
            <a:chExt cx="415300" cy="355600"/>
          </a:xfrm>
        </p:grpSpPr>
        <p:sp>
          <p:nvSpPr>
            <p:cNvPr id="371" name="Shape 371"/>
            <p:cNvSpPr/>
            <p:nvPr/>
          </p:nvSpPr>
          <p:spPr>
            <a:xfrm>
              <a:off x="1934025" y="1303650"/>
              <a:ext cx="207650" cy="53600"/>
            </a:xfrm>
            <a:custGeom>
              <a:avLst/>
              <a:gdLst/>
              <a:ahLst/>
              <a:cxnLst/>
              <a:rect l="0" t="0" r="0" b="0"/>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72" name="Shape 372"/>
            <p:cNvSpPr/>
            <p:nvPr/>
          </p:nvSpPr>
          <p:spPr>
            <a:xfrm>
              <a:off x="2141650" y="1303650"/>
              <a:ext cx="207675" cy="53600"/>
            </a:xfrm>
            <a:custGeom>
              <a:avLst/>
              <a:gdLst/>
              <a:ahLst/>
              <a:cxnLst/>
              <a:rect l="0" t="0" r="0" b="0"/>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73" name="Shape 373"/>
            <p:cNvSpPr/>
            <p:nvPr/>
          </p:nvSpPr>
          <p:spPr>
            <a:xfrm>
              <a:off x="1934025" y="1001650"/>
              <a:ext cx="207650" cy="331250"/>
            </a:xfrm>
            <a:custGeom>
              <a:avLst/>
              <a:gdLst/>
              <a:ahLst/>
              <a:cxnLst/>
              <a:rect l="0" t="0" r="0" b="0"/>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74" name="Shape 374"/>
            <p:cNvSpPr/>
            <p:nvPr/>
          </p:nvSpPr>
          <p:spPr>
            <a:xfrm>
              <a:off x="2141650" y="1001650"/>
              <a:ext cx="207675" cy="331250"/>
            </a:xfrm>
            <a:custGeom>
              <a:avLst/>
              <a:gdLst/>
              <a:ahLst/>
              <a:cxnLst/>
              <a:rect l="0" t="0" r="0" b="0"/>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375" name="Shape 375"/>
          <p:cNvSpPr/>
          <p:nvPr/>
        </p:nvSpPr>
        <p:spPr>
          <a:xfrm>
            <a:off x="4997273" y="1182931"/>
            <a:ext cx="351076" cy="465384"/>
          </a:xfrm>
          <a:custGeom>
            <a:avLst/>
            <a:gdLst/>
            <a:ahLst/>
            <a:cxnLst/>
            <a:rect l="0" t="0" r="0" b="0"/>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76" name="Shape 376"/>
          <p:cNvSpPr/>
          <p:nvPr/>
        </p:nvSpPr>
        <p:spPr>
          <a:xfrm>
            <a:off x="5562783" y="1206130"/>
            <a:ext cx="350068" cy="418988"/>
          </a:xfrm>
          <a:custGeom>
            <a:avLst/>
            <a:gdLst/>
            <a:ahLst/>
            <a:cxnLst/>
            <a:rect l="0" t="0" r="0" b="0"/>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77" name="Shape 377"/>
          <p:cNvSpPr/>
          <p:nvPr/>
        </p:nvSpPr>
        <p:spPr>
          <a:xfrm>
            <a:off x="6132896" y="1209547"/>
            <a:ext cx="339835" cy="412152"/>
          </a:xfrm>
          <a:custGeom>
            <a:avLst/>
            <a:gdLst/>
            <a:ahLst/>
            <a:cxnLst/>
            <a:rect l="0" t="0" r="0" b="0"/>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78" name="Shape 378"/>
          <p:cNvSpPr/>
          <p:nvPr/>
        </p:nvSpPr>
        <p:spPr>
          <a:xfrm>
            <a:off x="6709165" y="1213638"/>
            <a:ext cx="317309" cy="403972"/>
          </a:xfrm>
          <a:custGeom>
            <a:avLst/>
            <a:gdLst/>
            <a:ahLst/>
            <a:cxnLst/>
            <a:rect l="0" t="0" r="0" b="0"/>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nvGrpSpPr>
          <p:cNvPr id="379" name="Shape 379"/>
          <p:cNvGrpSpPr/>
          <p:nvPr/>
        </p:nvGrpSpPr>
        <p:grpSpPr>
          <a:xfrm>
            <a:off x="7257609" y="1186307"/>
            <a:ext cx="350068" cy="467429"/>
            <a:chOff x="5294400" y="974850"/>
            <a:chExt cx="416500" cy="417100"/>
          </a:xfrm>
        </p:grpSpPr>
        <p:sp>
          <p:nvSpPr>
            <p:cNvPr id="380" name="Shape 380"/>
            <p:cNvSpPr/>
            <p:nvPr/>
          </p:nvSpPr>
          <p:spPr>
            <a:xfrm>
              <a:off x="5325450" y="997975"/>
              <a:ext cx="151650" cy="154700"/>
            </a:xfrm>
            <a:custGeom>
              <a:avLst/>
              <a:gdLst/>
              <a:ahLst/>
              <a:cxnLst/>
              <a:rect l="0" t="0" r="0" b="0"/>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81" name="Shape 381"/>
            <p:cNvSpPr/>
            <p:nvPr/>
          </p:nvSpPr>
          <p:spPr>
            <a:xfrm>
              <a:off x="5294400" y="974850"/>
              <a:ext cx="416500" cy="417100"/>
            </a:xfrm>
            <a:custGeom>
              <a:avLst/>
              <a:gdLst/>
              <a:ahLst/>
              <a:cxnLst/>
              <a:rect l="0" t="0" r="0" b="0"/>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382" name="Shape 382"/>
          <p:cNvGrpSpPr/>
          <p:nvPr/>
        </p:nvGrpSpPr>
        <p:grpSpPr>
          <a:xfrm>
            <a:off x="7780631" y="1133777"/>
            <a:ext cx="433992" cy="563639"/>
            <a:chOff x="5916675" y="927975"/>
            <a:chExt cx="516350" cy="502950"/>
          </a:xfrm>
        </p:grpSpPr>
        <p:sp>
          <p:nvSpPr>
            <p:cNvPr id="383" name="Shape 383"/>
            <p:cNvSpPr/>
            <p:nvPr/>
          </p:nvSpPr>
          <p:spPr>
            <a:xfrm>
              <a:off x="5916675" y="927975"/>
              <a:ext cx="516350" cy="502950"/>
            </a:xfrm>
            <a:custGeom>
              <a:avLst/>
              <a:gdLst/>
              <a:ahLst/>
              <a:cxnLst/>
              <a:rect l="0" t="0" r="0" b="0"/>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84" name="Shape 384"/>
            <p:cNvSpPr/>
            <p:nvPr/>
          </p:nvSpPr>
          <p:spPr>
            <a:xfrm>
              <a:off x="6006800" y="1011375"/>
              <a:ext cx="336125" cy="336125"/>
            </a:xfrm>
            <a:custGeom>
              <a:avLst/>
              <a:gdLst/>
              <a:ahLst/>
              <a:cxnLst/>
              <a:rect l="0" t="0" r="0" b="0"/>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385" name="Shape 385"/>
          <p:cNvGrpSpPr/>
          <p:nvPr/>
        </p:nvGrpSpPr>
        <p:grpSpPr>
          <a:xfrm>
            <a:off x="3282275" y="1999660"/>
            <a:ext cx="391000" cy="352113"/>
            <a:chOff x="564675" y="1700625"/>
            <a:chExt cx="465200" cy="314200"/>
          </a:xfrm>
        </p:grpSpPr>
        <p:sp>
          <p:nvSpPr>
            <p:cNvPr id="386" name="Shape 386"/>
            <p:cNvSpPr/>
            <p:nvPr/>
          </p:nvSpPr>
          <p:spPr>
            <a:xfrm>
              <a:off x="564675" y="1700625"/>
              <a:ext cx="465200" cy="29250"/>
            </a:xfrm>
            <a:custGeom>
              <a:avLst/>
              <a:gdLst/>
              <a:ahLst/>
              <a:cxnLst/>
              <a:rect l="0" t="0" r="0" b="0"/>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87" name="Shape 387"/>
            <p:cNvSpPr/>
            <p:nvPr/>
          </p:nvSpPr>
          <p:spPr>
            <a:xfrm>
              <a:off x="564675" y="1732300"/>
              <a:ext cx="465200" cy="272175"/>
            </a:xfrm>
            <a:custGeom>
              <a:avLst/>
              <a:gdLst/>
              <a:ahLst/>
              <a:cxnLst/>
              <a:rect l="0" t="0" r="0" b="0"/>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88" name="Shape 388"/>
            <p:cNvSpPr/>
            <p:nvPr/>
          </p:nvSpPr>
          <p:spPr>
            <a:xfrm>
              <a:off x="572600" y="2014200"/>
              <a:ext cx="449375" cy="625"/>
            </a:xfrm>
            <a:custGeom>
              <a:avLst/>
              <a:gdLst/>
              <a:ahLst/>
              <a:cxnLst/>
              <a:rect l="0" t="0" r="0" b="0"/>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389" name="Shape 389"/>
          <p:cNvGrpSpPr/>
          <p:nvPr/>
        </p:nvGrpSpPr>
        <p:grpSpPr>
          <a:xfrm>
            <a:off x="3847260" y="1913676"/>
            <a:ext cx="391000" cy="510435"/>
            <a:chOff x="1236875" y="1623900"/>
            <a:chExt cx="465200" cy="455475"/>
          </a:xfrm>
        </p:grpSpPr>
        <p:sp>
          <p:nvSpPr>
            <p:cNvPr id="390" name="Shape 390"/>
            <p:cNvSpPr/>
            <p:nvPr/>
          </p:nvSpPr>
          <p:spPr>
            <a:xfrm>
              <a:off x="1236875" y="1623900"/>
              <a:ext cx="465200" cy="445125"/>
            </a:xfrm>
            <a:custGeom>
              <a:avLst/>
              <a:gdLst/>
              <a:ahLst/>
              <a:cxnLst/>
              <a:rect l="0" t="0" r="0" b="0"/>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91" name="Shape 391"/>
            <p:cNvSpPr/>
            <p:nvPr/>
          </p:nvSpPr>
          <p:spPr>
            <a:xfrm>
              <a:off x="1244800" y="2078750"/>
              <a:ext cx="449375" cy="625"/>
            </a:xfrm>
            <a:custGeom>
              <a:avLst/>
              <a:gdLst/>
              <a:ahLst/>
              <a:cxnLst/>
              <a:rect l="0" t="0" r="0" b="0"/>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92" name="Shape 392"/>
            <p:cNvSpPr/>
            <p:nvPr/>
          </p:nvSpPr>
          <p:spPr>
            <a:xfrm>
              <a:off x="1236875" y="1791950"/>
              <a:ext cx="465200" cy="171725"/>
            </a:xfrm>
            <a:custGeom>
              <a:avLst/>
              <a:gdLst/>
              <a:ahLst/>
              <a:cxnLst/>
              <a:rect l="0" t="0" r="0" b="0"/>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93" name="Shape 393"/>
            <p:cNvSpPr/>
            <p:nvPr/>
          </p:nvSpPr>
          <p:spPr>
            <a:xfrm>
              <a:off x="1330025" y="1750550"/>
              <a:ext cx="278900" cy="110850"/>
            </a:xfrm>
            <a:custGeom>
              <a:avLst/>
              <a:gdLst/>
              <a:ahLst/>
              <a:cxnLst/>
              <a:rect l="0" t="0" r="0" b="0"/>
              <a:pathLst>
                <a:path w="11156" h="4434" fill="none" extrusionOk="0">
                  <a:moveTo>
                    <a:pt x="1" y="4433"/>
                  </a:moveTo>
                  <a:lnTo>
                    <a:pt x="1" y="1"/>
                  </a:lnTo>
                  <a:lnTo>
                    <a:pt x="11155" y="1"/>
                  </a:lnTo>
                  <a:lnTo>
                    <a:pt x="11155" y="443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94" name="Shape 394"/>
            <p:cNvSpPr/>
            <p:nvPr/>
          </p:nvSpPr>
          <p:spPr>
            <a:xfrm>
              <a:off x="1402500" y="1810225"/>
              <a:ext cx="133975" cy="25"/>
            </a:xfrm>
            <a:custGeom>
              <a:avLst/>
              <a:gdLst/>
              <a:ahLst/>
              <a:cxnLst/>
              <a:rect l="0" t="0" r="0" b="0"/>
              <a:pathLst>
                <a:path w="5359" h="1" fill="none" extrusionOk="0">
                  <a:moveTo>
                    <a:pt x="0" y="0"/>
                  </a:moveTo>
                  <a:lnTo>
                    <a:pt x="535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95" name="Shape 395"/>
            <p:cNvSpPr/>
            <p:nvPr/>
          </p:nvSpPr>
          <p:spPr>
            <a:xfrm>
              <a:off x="1402500" y="1844325"/>
              <a:ext cx="133975" cy="25"/>
            </a:xfrm>
            <a:custGeom>
              <a:avLst/>
              <a:gdLst/>
              <a:ahLst/>
              <a:cxnLst/>
              <a:rect l="0" t="0" r="0" b="0"/>
              <a:pathLst>
                <a:path w="5359" h="1" fill="none" extrusionOk="0">
                  <a:moveTo>
                    <a:pt x="0" y="0"/>
                  </a:moveTo>
                  <a:lnTo>
                    <a:pt x="535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96" name="Shape 396"/>
            <p:cNvSpPr/>
            <p:nvPr/>
          </p:nvSpPr>
          <p:spPr>
            <a:xfrm>
              <a:off x="1402500" y="1878425"/>
              <a:ext cx="85250" cy="25"/>
            </a:xfrm>
            <a:custGeom>
              <a:avLst/>
              <a:gdLst/>
              <a:ahLst/>
              <a:cxnLst/>
              <a:rect l="0" t="0" r="0" b="0"/>
              <a:pathLst>
                <a:path w="3410" h="1" fill="none" extrusionOk="0">
                  <a:moveTo>
                    <a:pt x="0" y="0"/>
                  </a:moveTo>
                  <a:lnTo>
                    <a:pt x="341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397" name="Shape 397"/>
          <p:cNvGrpSpPr/>
          <p:nvPr/>
        </p:nvGrpSpPr>
        <p:grpSpPr>
          <a:xfrm>
            <a:off x="4424515" y="1924603"/>
            <a:ext cx="366458" cy="488581"/>
            <a:chOff x="1923675" y="1633650"/>
            <a:chExt cx="436000" cy="435975"/>
          </a:xfrm>
        </p:grpSpPr>
        <p:sp>
          <p:nvSpPr>
            <p:cNvPr id="398" name="Shape 398"/>
            <p:cNvSpPr/>
            <p:nvPr/>
          </p:nvSpPr>
          <p:spPr>
            <a:xfrm>
              <a:off x="2209250" y="1633650"/>
              <a:ext cx="150425" cy="150425"/>
            </a:xfrm>
            <a:custGeom>
              <a:avLst/>
              <a:gdLst/>
              <a:ahLst/>
              <a:cxnLst/>
              <a:rect l="0" t="0" r="0" b="0"/>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99" name="Shape 399"/>
            <p:cNvSpPr/>
            <p:nvPr/>
          </p:nvSpPr>
          <p:spPr>
            <a:xfrm>
              <a:off x="2019900" y="1757250"/>
              <a:ext cx="261825" cy="261850"/>
            </a:xfrm>
            <a:custGeom>
              <a:avLst/>
              <a:gdLst/>
              <a:ahLst/>
              <a:cxnLst/>
              <a:rect l="0" t="0" r="0" b="0"/>
              <a:pathLst>
                <a:path w="10473" h="10474" fill="none" extrusionOk="0">
                  <a:moveTo>
                    <a:pt x="10473" y="1"/>
                  </a:moveTo>
                  <a:lnTo>
                    <a:pt x="0" y="1047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0" name="Shape 400"/>
            <p:cNvSpPr/>
            <p:nvPr/>
          </p:nvSpPr>
          <p:spPr>
            <a:xfrm>
              <a:off x="1923675" y="1681150"/>
              <a:ext cx="388500" cy="388475"/>
            </a:xfrm>
            <a:custGeom>
              <a:avLst/>
              <a:gdLst/>
              <a:ahLst/>
              <a:cxnLst/>
              <a:rect l="0" t="0" r="0" b="0"/>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1" name="Shape 401"/>
            <p:cNvSpPr/>
            <p:nvPr/>
          </p:nvSpPr>
          <p:spPr>
            <a:xfrm>
              <a:off x="1974225" y="1711575"/>
              <a:ext cx="261825" cy="261850"/>
            </a:xfrm>
            <a:custGeom>
              <a:avLst/>
              <a:gdLst/>
              <a:ahLst/>
              <a:cxnLst/>
              <a:rect l="0" t="0" r="0" b="0"/>
              <a:pathLst>
                <a:path w="10473" h="10474" fill="none" extrusionOk="0">
                  <a:moveTo>
                    <a:pt x="0" y="10474"/>
                  </a:moveTo>
                  <a:lnTo>
                    <a:pt x="10473"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2" name="Shape 402"/>
            <p:cNvSpPr/>
            <p:nvPr/>
          </p:nvSpPr>
          <p:spPr>
            <a:xfrm>
              <a:off x="1934650" y="2014200"/>
              <a:ext cx="44475" cy="44475"/>
            </a:xfrm>
            <a:custGeom>
              <a:avLst/>
              <a:gdLst/>
              <a:ahLst/>
              <a:cxnLst/>
              <a:rect l="0" t="0" r="0" b="0"/>
              <a:pathLst>
                <a:path w="1779" h="1779" fill="none" extrusionOk="0">
                  <a:moveTo>
                    <a:pt x="1778" y="1778"/>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3" name="Shape 403"/>
            <p:cNvSpPr/>
            <p:nvPr/>
          </p:nvSpPr>
          <p:spPr>
            <a:xfrm>
              <a:off x="1944375" y="1947225"/>
              <a:ext cx="101725" cy="101700"/>
            </a:xfrm>
            <a:custGeom>
              <a:avLst/>
              <a:gdLst/>
              <a:ahLst/>
              <a:cxnLst/>
              <a:rect l="0" t="0" r="0" b="0"/>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04" name="Shape 404"/>
          <p:cNvGrpSpPr/>
          <p:nvPr/>
        </p:nvGrpSpPr>
        <p:grpSpPr>
          <a:xfrm>
            <a:off x="4987965" y="1922557"/>
            <a:ext cx="369504" cy="492672"/>
            <a:chOff x="2594050" y="1631825"/>
            <a:chExt cx="439625" cy="439625"/>
          </a:xfrm>
        </p:grpSpPr>
        <p:sp>
          <p:nvSpPr>
            <p:cNvPr id="405" name="Shape 405"/>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6" name="Shape 406"/>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7" name="Shape 407"/>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8" name="Shape 408"/>
            <p:cNvSpPr/>
            <p:nvPr/>
          </p:nvSpPr>
          <p:spPr>
            <a:xfrm>
              <a:off x="2801675" y="1740825"/>
              <a:ext cx="49950" cy="49950"/>
            </a:xfrm>
            <a:custGeom>
              <a:avLst/>
              <a:gdLst/>
              <a:ahLst/>
              <a:cxnLst/>
              <a:rect l="0" t="0" r="0" b="0"/>
              <a:pathLst>
                <a:path w="1998" h="1998" fill="none" extrusionOk="0">
                  <a:moveTo>
                    <a:pt x="1" y="1997"/>
                  </a:moveTo>
                  <a:lnTo>
                    <a:pt x="199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409" name="Shape 409"/>
          <p:cNvSpPr/>
          <p:nvPr/>
        </p:nvSpPr>
        <p:spPr>
          <a:xfrm>
            <a:off x="5569424" y="1944453"/>
            <a:ext cx="336767" cy="449023"/>
          </a:xfrm>
          <a:custGeom>
            <a:avLst/>
            <a:gdLst/>
            <a:ahLst/>
            <a:cxnLst/>
            <a:rect l="0" t="0" r="0" b="0"/>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nvGrpSpPr>
          <p:cNvPr id="410" name="Shape 410"/>
          <p:cNvGrpSpPr/>
          <p:nvPr/>
        </p:nvGrpSpPr>
        <p:grpSpPr>
          <a:xfrm>
            <a:off x="6152731" y="1885715"/>
            <a:ext cx="299911" cy="566356"/>
            <a:chOff x="3979850" y="1598950"/>
            <a:chExt cx="356825" cy="505375"/>
          </a:xfrm>
        </p:grpSpPr>
        <p:sp>
          <p:nvSpPr>
            <p:cNvPr id="411" name="Shape 411"/>
            <p:cNvSpPr/>
            <p:nvPr/>
          </p:nvSpPr>
          <p:spPr>
            <a:xfrm>
              <a:off x="3979850" y="1602600"/>
              <a:ext cx="44475" cy="501725"/>
            </a:xfrm>
            <a:custGeom>
              <a:avLst/>
              <a:gdLst/>
              <a:ahLst/>
              <a:cxnLst/>
              <a:rect l="0" t="0" r="0" b="0"/>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12" name="Shape 412"/>
            <p:cNvSpPr/>
            <p:nvPr/>
          </p:nvSpPr>
          <p:spPr>
            <a:xfrm>
              <a:off x="4037075" y="1598950"/>
              <a:ext cx="299600" cy="228950"/>
            </a:xfrm>
            <a:custGeom>
              <a:avLst/>
              <a:gdLst/>
              <a:ahLst/>
              <a:cxnLst/>
              <a:rect l="0" t="0" r="0" b="0"/>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13" name="Shape 413"/>
          <p:cNvGrpSpPr/>
          <p:nvPr/>
        </p:nvGrpSpPr>
        <p:grpSpPr>
          <a:xfrm>
            <a:off x="6670121" y="2007167"/>
            <a:ext cx="395098" cy="323452"/>
            <a:chOff x="4595425" y="1707325"/>
            <a:chExt cx="470075" cy="288625"/>
          </a:xfrm>
        </p:grpSpPr>
        <p:sp>
          <p:nvSpPr>
            <p:cNvPr id="414" name="Shape 414"/>
            <p:cNvSpPr/>
            <p:nvPr/>
          </p:nvSpPr>
          <p:spPr>
            <a:xfrm>
              <a:off x="4809750" y="1707325"/>
              <a:ext cx="41425" cy="41425"/>
            </a:xfrm>
            <a:custGeom>
              <a:avLst/>
              <a:gdLst/>
              <a:ahLst/>
              <a:cxnLst/>
              <a:rect l="0" t="0" r="0" b="0"/>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15" name="Shape 415"/>
            <p:cNvSpPr/>
            <p:nvPr/>
          </p:nvSpPr>
          <p:spPr>
            <a:xfrm>
              <a:off x="5024075" y="1761525"/>
              <a:ext cx="41425" cy="41425"/>
            </a:xfrm>
            <a:custGeom>
              <a:avLst/>
              <a:gdLst/>
              <a:ahLst/>
              <a:cxnLst/>
              <a:rect l="0" t="0" r="0" b="0"/>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16" name="Shape 416"/>
            <p:cNvSpPr/>
            <p:nvPr/>
          </p:nvSpPr>
          <p:spPr>
            <a:xfrm>
              <a:off x="4628900" y="1760300"/>
              <a:ext cx="403100" cy="177825"/>
            </a:xfrm>
            <a:custGeom>
              <a:avLst/>
              <a:gdLst/>
              <a:ahLst/>
              <a:cxnLst/>
              <a:rect l="0" t="0" r="0" b="0"/>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17" name="Shape 417"/>
            <p:cNvSpPr/>
            <p:nvPr/>
          </p:nvSpPr>
          <p:spPr>
            <a:xfrm>
              <a:off x="4595425" y="1761525"/>
              <a:ext cx="41425" cy="41425"/>
            </a:xfrm>
            <a:custGeom>
              <a:avLst/>
              <a:gdLst/>
              <a:ahLst/>
              <a:cxnLst/>
              <a:rect l="0" t="0" r="0" b="0"/>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18" name="Shape 418"/>
            <p:cNvSpPr/>
            <p:nvPr/>
          </p:nvSpPr>
          <p:spPr>
            <a:xfrm>
              <a:off x="4667275" y="1951475"/>
              <a:ext cx="326375" cy="44475"/>
            </a:xfrm>
            <a:custGeom>
              <a:avLst/>
              <a:gdLst/>
              <a:ahLst/>
              <a:cxnLst/>
              <a:rect l="0" t="0" r="0" b="0"/>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19" name="Shape 419"/>
          <p:cNvGrpSpPr/>
          <p:nvPr/>
        </p:nvGrpSpPr>
        <p:grpSpPr>
          <a:xfrm>
            <a:off x="7254038" y="1928021"/>
            <a:ext cx="357233" cy="481745"/>
            <a:chOff x="5290150" y="1636700"/>
            <a:chExt cx="425025" cy="429875"/>
          </a:xfrm>
        </p:grpSpPr>
        <p:sp>
          <p:nvSpPr>
            <p:cNvPr id="420" name="Shape 420"/>
            <p:cNvSpPr/>
            <p:nvPr/>
          </p:nvSpPr>
          <p:spPr>
            <a:xfrm>
              <a:off x="5396700" y="1939925"/>
              <a:ext cx="211900" cy="126650"/>
            </a:xfrm>
            <a:custGeom>
              <a:avLst/>
              <a:gdLst/>
              <a:ahLst/>
              <a:cxnLst/>
              <a:rect l="0" t="0" r="0" b="0"/>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21" name="Shape 421"/>
            <p:cNvSpPr/>
            <p:nvPr/>
          </p:nvSpPr>
          <p:spPr>
            <a:xfrm>
              <a:off x="5290150" y="1636700"/>
              <a:ext cx="425025" cy="294100"/>
            </a:xfrm>
            <a:custGeom>
              <a:avLst/>
              <a:gdLst/>
              <a:ahLst/>
              <a:cxnLst/>
              <a:rect l="0" t="0" r="0" b="0"/>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22" name="Shape 422"/>
          <p:cNvGrpSpPr/>
          <p:nvPr/>
        </p:nvGrpSpPr>
        <p:grpSpPr>
          <a:xfrm>
            <a:off x="7817993" y="1913677"/>
            <a:ext cx="359271" cy="502255"/>
            <a:chOff x="5961125" y="1623900"/>
            <a:chExt cx="427450" cy="448175"/>
          </a:xfrm>
        </p:grpSpPr>
        <p:sp>
          <p:nvSpPr>
            <p:cNvPr id="423" name="Shape 423"/>
            <p:cNvSpPr/>
            <p:nvPr/>
          </p:nvSpPr>
          <p:spPr>
            <a:xfrm>
              <a:off x="5961125" y="1678700"/>
              <a:ext cx="376925" cy="376925"/>
            </a:xfrm>
            <a:custGeom>
              <a:avLst/>
              <a:gdLst/>
              <a:ahLst/>
              <a:cxnLst/>
              <a:rect l="0" t="0" r="0" b="0"/>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24" name="Shape 424"/>
            <p:cNvSpPr/>
            <p:nvPr/>
          </p:nvSpPr>
          <p:spPr>
            <a:xfrm>
              <a:off x="6009825" y="1727425"/>
              <a:ext cx="279500" cy="279500"/>
            </a:xfrm>
            <a:custGeom>
              <a:avLst/>
              <a:gdLst/>
              <a:ahLst/>
              <a:cxnLst/>
              <a:rect l="0" t="0" r="0" b="0"/>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25" name="Shape 425"/>
            <p:cNvSpPr/>
            <p:nvPr/>
          </p:nvSpPr>
          <p:spPr>
            <a:xfrm>
              <a:off x="6107250" y="1824850"/>
              <a:ext cx="84650" cy="84650"/>
            </a:xfrm>
            <a:custGeom>
              <a:avLst/>
              <a:gdLst/>
              <a:ahLst/>
              <a:cxnLst/>
              <a:rect l="0" t="0" r="0" b="0"/>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26" name="Shape 426"/>
            <p:cNvSpPr/>
            <p:nvPr/>
          </p:nvSpPr>
          <p:spPr>
            <a:xfrm>
              <a:off x="6058550" y="1776125"/>
              <a:ext cx="182075" cy="182075"/>
            </a:xfrm>
            <a:custGeom>
              <a:avLst/>
              <a:gdLst/>
              <a:ahLst/>
              <a:cxnLst/>
              <a:rect l="0" t="0" r="0" b="0"/>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27" name="Shape 427"/>
            <p:cNvSpPr/>
            <p:nvPr/>
          </p:nvSpPr>
          <p:spPr>
            <a:xfrm>
              <a:off x="5971475" y="2001400"/>
              <a:ext cx="74925" cy="70675"/>
            </a:xfrm>
            <a:custGeom>
              <a:avLst/>
              <a:gdLst/>
              <a:ahLst/>
              <a:cxnLst/>
              <a:rect l="0" t="0" r="0" b="0"/>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28" name="Shape 428"/>
            <p:cNvSpPr/>
            <p:nvPr/>
          </p:nvSpPr>
          <p:spPr>
            <a:xfrm>
              <a:off x="6253375" y="2001400"/>
              <a:ext cx="74325" cy="70675"/>
            </a:xfrm>
            <a:custGeom>
              <a:avLst/>
              <a:gdLst/>
              <a:ahLst/>
              <a:cxnLst/>
              <a:rect l="0" t="0" r="0" b="0"/>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29" name="Shape 429"/>
            <p:cNvSpPr/>
            <p:nvPr/>
          </p:nvSpPr>
          <p:spPr>
            <a:xfrm>
              <a:off x="6137700" y="1623900"/>
              <a:ext cx="250875" cy="255150"/>
            </a:xfrm>
            <a:custGeom>
              <a:avLst/>
              <a:gdLst/>
              <a:ahLst/>
              <a:cxnLst/>
              <a:rect l="0" t="0" r="0" b="0"/>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30" name="Shape 430"/>
          <p:cNvGrpSpPr/>
          <p:nvPr/>
        </p:nvGrpSpPr>
        <p:grpSpPr>
          <a:xfrm>
            <a:off x="8370684" y="1926649"/>
            <a:ext cx="383835" cy="484492"/>
            <a:chOff x="6618700" y="1635475"/>
            <a:chExt cx="456675" cy="432325"/>
          </a:xfrm>
        </p:grpSpPr>
        <p:sp>
          <p:nvSpPr>
            <p:cNvPr id="431" name="Shape 431"/>
            <p:cNvSpPr/>
            <p:nvPr/>
          </p:nvSpPr>
          <p:spPr>
            <a:xfrm>
              <a:off x="6663775" y="1904000"/>
              <a:ext cx="117525" cy="163800"/>
            </a:xfrm>
            <a:custGeom>
              <a:avLst/>
              <a:gdLst/>
              <a:ahLst/>
              <a:cxnLst/>
              <a:rect l="0" t="0" r="0" b="0"/>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2" name="Shape 432"/>
            <p:cNvSpPr/>
            <p:nvPr/>
          </p:nvSpPr>
          <p:spPr>
            <a:xfrm>
              <a:off x="7046125" y="1775525"/>
              <a:ext cx="29250" cy="99275"/>
            </a:xfrm>
            <a:custGeom>
              <a:avLst/>
              <a:gdLst/>
              <a:ahLst/>
              <a:cxnLst/>
              <a:rect l="0" t="0" r="0" b="0"/>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3" name="Shape 433"/>
            <p:cNvSpPr/>
            <p:nvPr/>
          </p:nvSpPr>
          <p:spPr>
            <a:xfrm>
              <a:off x="6618700" y="1751775"/>
              <a:ext cx="96850" cy="146750"/>
            </a:xfrm>
            <a:custGeom>
              <a:avLst/>
              <a:gdLst/>
              <a:ahLst/>
              <a:cxnLst/>
              <a:rect l="0" t="0" r="0" b="0"/>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4" name="Shape 434"/>
            <p:cNvSpPr/>
            <p:nvPr/>
          </p:nvSpPr>
          <p:spPr>
            <a:xfrm>
              <a:off x="6721600" y="1660450"/>
              <a:ext cx="278900" cy="329425"/>
            </a:xfrm>
            <a:custGeom>
              <a:avLst/>
              <a:gdLst/>
              <a:ahLst/>
              <a:cxnLst/>
              <a:rect l="0" t="0" r="0" b="0"/>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5" name="Shape 435"/>
            <p:cNvSpPr/>
            <p:nvPr/>
          </p:nvSpPr>
          <p:spPr>
            <a:xfrm>
              <a:off x="7006550" y="1635475"/>
              <a:ext cx="34750" cy="378750"/>
            </a:xfrm>
            <a:custGeom>
              <a:avLst/>
              <a:gdLst/>
              <a:ahLst/>
              <a:cxnLst/>
              <a:rect l="0" t="0" r="0" b="0"/>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36" name="Shape 436"/>
          <p:cNvGrpSpPr/>
          <p:nvPr/>
        </p:nvGrpSpPr>
        <p:grpSpPr>
          <a:xfrm>
            <a:off x="3325771" y="2704531"/>
            <a:ext cx="304008" cy="435351"/>
            <a:chOff x="616425" y="2329600"/>
            <a:chExt cx="361700" cy="388475"/>
          </a:xfrm>
        </p:grpSpPr>
        <p:sp>
          <p:nvSpPr>
            <p:cNvPr id="437" name="Shape 437"/>
            <p:cNvSpPr/>
            <p:nvPr/>
          </p:nvSpPr>
          <p:spPr>
            <a:xfrm>
              <a:off x="616425" y="2329600"/>
              <a:ext cx="361700" cy="388475"/>
            </a:xfrm>
            <a:custGeom>
              <a:avLst/>
              <a:gdLst/>
              <a:ahLst/>
              <a:cxnLst/>
              <a:rect l="0" t="0" r="0" b="0"/>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8" name="Shape 438"/>
            <p:cNvSpPr/>
            <p:nvPr/>
          </p:nvSpPr>
          <p:spPr>
            <a:xfrm>
              <a:off x="704725" y="2545750"/>
              <a:ext cx="185125" cy="25"/>
            </a:xfrm>
            <a:custGeom>
              <a:avLst/>
              <a:gdLst/>
              <a:ahLst/>
              <a:cxnLst/>
              <a:rect l="0" t="0" r="0" b="0"/>
              <a:pathLst>
                <a:path w="7405" h="1" fill="none" extrusionOk="0">
                  <a:moveTo>
                    <a:pt x="7404" y="0"/>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9" name="Shape 439"/>
            <p:cNvSpPr/>
            <p:nvPr/>
          </p:nvSpPr>
          <p:spPr>
            <a:xfrm>
              <a:off x="811875" y="2626125"/>
              <a:ext cx="31075" cy="31075"/>
            </a:xfrm>
            <a:custGeom>
              <a:avLst/>
              <a:gdLst/>
              <a:ahLst/>
              <a:cxnLst/>
              <a:rect l="0" t="0" r="0" b="0"/>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0" name="Shape 440"/>
            <p:cNvSpPr/>
            <p:nvPr/>
          </p:nvSpPr>
          <p:spPr>
            <a:xfrm>
              <a:off x="751000" y="2568275"/>
              <a:ext cx="54200" cy="53600"/>
            </a:xfrm>
            <a:custGeom>
              <a:avLst/>
              <a:gdLst/>
              <a:ahLst/>
              <a:cxnLst/>
              <a:rect l="0" t="0" r="0" b="0"/>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1" name="Shape 441"/>
            <p:cNvSpPr/>
            <p:nvPr/>
          </p:nvSpPr>
          <p:spPr>
            <a:xfrm>
              <a:off x="769875" y="2662650"/>
              <a:ext cx="23775" cy="23775"/>
            </a:xfrm>
            <a:custGeom>
              <a:avLst/>
              <a:gdLst/>
              <a:ahLst/>
              <a:cxnLst/>
              <a:rect l="0" t="0" r="0" b="0"/>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2" name="Shape 442"/>
            <p:cNvSpPr/>
            <p:nvPr/>
          </p:nvSpPr>
          <p:spPr>
            <a:xfrm>
              <a:off x="799700" y="2503125"/>
              <a:ext cx="24375" cy="23775"/>
            </a:xfrm>
            <a:custGeom>
              <a:avLst/>
              <a:gdLst/>
              <a:ahLst/>
              <a:cxnLst/>
              <a:rect l="0" t="0" r="0" b="0"/>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3" name="Shape 443"/>
            <p:cNvSpPr/>
            <p:nvPr/>
          </p:nvSpPr>
          <p:spPr>
            <a:xfrm>
              <a:off x="766825" y="2388050"/>
              <a:ext cx="60925" cy="25"/>
            </a:xfrm>
            <a:custGeom>
              <a:avLst/>
              <a:gdLst/>
              <a:ahLst/>
              <a:cxnLst/>
              <a:rect l="0" t="0" r="0" b="0"/>
              <a:pathLst>
                <a:path w="2437" h="1" fill="none" extrusionOk="0">
                  <a:moveTo>
                    <a:pt x="2436" y="0"/>
                  </a:moveTo>
                  <a:lnTo>
                    <a:pt x="1"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4" name="Shape 444"/>
            <p:cNvSpPr/>
            <p:nvPr/>
          </p:nvSpPr>
          <p:spPr>
            <a:xfrm>
              <a:off x="769875" y="2456250"/>
              <a:ext cx="31075" cy="31075"/>
            </a:xfrm>
            <a:custGeom>
              <a:avLst/>
              <a:gdLst/>
              <a:ahLst/>
              <a:cxnLst/>
              <a:rect l="0" t="0" r="0" b="0"/>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45" name="Shape 445"/>
          <p:cNvGrpSpPr/>
          <p:nvPr/>
        </p:nvGrpSpPr>
        <p:grpSpPr>
          <a:xfrm>
            <a:off x="3882583" y="2708621"/>
            <a:ext cx="320377" cy="427169"/>
            <a:chOff x="1278900" y="2333250"/>
            <a:chExt cx="381175" cy="381175"/>
          </a:xfrm>
        </p:grpSpPr>
        <p:sp>
          <p:nvSpPr>
            <p:cNvPr id="446" name="Shape 446"/>
            <p:cNvSpPr/>
            <p:nvPr/>
          </p:nvSpPr>
          <p:spPr>
            <a:xfrm>
              <a:off x="1278900" y="2333250"/>
              <a:ext cx="381175" cy="381175"/>
            </a:xfrm>
            <a:custGeom>
              <a:avLst/>
              <a:gdLst/>
              <a:ahLst/>
              <a:cxnLst/>
              <a:rect l="0" t="0" r="0" b="0"/>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7" name="Shape 447"/>
            <p:cNvSpPr/>
            <p:nvPr/>
          </p:nvSpPr>
          <p:spPr>
            <a:xfrm>
              <a:off x="1525475"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8" name="Shape 448"/>
            <p:cNvSpPr/>
            <p:nvPr/>
          </p:nvSpPr>
          <p:spPr>
            <a:xfrm>
              <a:off x="1369600"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9" name="Shape 449"/>
            <p:cNvSpPr/>
            <p:nvPr/>
          </p:nvSpPr>
          <p:spPr>
            <a:xfrm>
              <a:off x="1369600" y="2604200"/>
              <a:ext cx="199750" cy="40825"/>
            </a:xfrm>
            <a:custGeom>
              <a:avLst/>
              <a:gdLst/>
              <a:ahLst/>
              <a:cxnLst/>
              <a:rect l="0" t="0" r="0" b="0"/>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50" name="Shape 450"/>
          <p:cNvGrpSpPr/>
          <p:nvPr/>
        </p:nvGrpSpPr>
        <p:grpSpPr>
          <a:xfrm>
            <a:off x="4447545" y="2708621"/>
            <a:ext cx="320398" cy="427169"/>
            <a:chOff x="1951075" y="2333250"/>
            <a:chExt cx="381200" cy="381175"/>
          </a:xfrm>
        </p:grpSpPr>
        <p:sp>
          <p:nvSpPr>
            <p:cNvPr id="451" name="Shape 451"/>
            <p:cNvSpPr/>
            <p:nvPr/>
          </p:nvSpPr>
          <p:spPr>
            <a:xfrm>
              <a:off x="1951075" y="2333250"/>
              <a:ext cx="381200" cy="381175"/>
            </a:xfrm>
            <a:custGeom>
              <a:avLst/>
              <a:gdLst/>
              <a:ahLst/>
              <a:cxnLst/>
              <a:rect l="0" t="0" r="0" b="0"/>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52" name="Shape 452"/>
            <p:cNvSpPr/>
            <p:nvPr/>
          </p:nvSpPr>
          <p:spPr>
            <a:xfrm>
              <a:off x="2197675" y="2503125"/>
              <a:ext cx="43875" cy="47525"/>
            </a:xfrm>
            <a:custGeom>
              <a:avLst/>
              <a:gdLst/>
              <a:ahLst/>
              <a:cxnLst/>
              <a:rect l="0" t="0" r="0" b="0"/>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53" name="Shape 453"/>
            <p:cNvSpPr/>
            <p:nvPr/>
          </p:nvSpPr>
          <p:spPr>
            <a:xfrm>
              <a:off x="2041800"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54" name="Shape 454"/>
            <p:cNvSpPr/>
            <p:nvPr/>
          </p:nvSpPr>
          <p:spPr>
            <a:xfrm>
              <a:off x="2041800" y="2584100"/>
              <a:ext cx="199750" cy="41425"/>
            </a:xfrm>
            <a:custGeom>
              <a:avLst/>
              <a:gdLst/>
              <a:ahLst/>
              <a:cxnLst/>
              <a:rect l="0" t="0" r="0" b="0"/>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55" name="Shape 455"/>
          <p:cNvGrpSpPr/>
          <p:nvPr/>
        </p:nvGrpSpPr>
        <p:grpSpPr>
          <a:xfrm>
            <a:off x="5012530" y="2708621"/>
            <a:ext cx="320377" cy="427169"/>
            <a:chOff x="2623275" y="2333250"/>
            <a:chExt cx="381175" cy="381175"/>
          </a:xfrm>
        </p:grpSpPr>
        <p:sp>
          <p:nvSpPr>
            <p:cNvPr id="456" name="Shape 456"/>
            <p:cNvSpPr/>
            <p:nvPr/>
          </p:nvSpPr>
          <p:spPr>
            <a:xfrm>
              <a:off x="2623275" y="2333250"/>
              <a:ext cx="381175" cy="381175"/>
            </a:xfrm>
            <a:custGeom>
              <a:avLst/>
              <a:gdLst/>
              <a:ahLst/>
              <a:cxnLst/>
              <a:rect l="0" t="0" r="0" b="0"/>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57" name="Shape 457"/>
            <p:cNvSpPr/>
            <p:nvPr/>
          </p:nvSpPr>
          <p:spPr>
            <a:xfrm>
              <a:off x="2869875" y="2503125"/>
              <a:ext cx="43875" cy="47525"/>
            </a:xfrm>
            <a:custGeom>
              <a:avLst/>
              <a:gdLst/>
              <a:ahLst/>
              <a:cxnLst/>
              <a:rect l="0" t="0" r="0" b="0"/>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58" name="Shape 458"/>
            <p:cNvSpPr/>
            <p:nvPr/>
          </p:nvSpPr>
          <p:spPr>
            <a:xfrm>
              <a:off x="2714000" y="2503125"/>
              <a:ext cx="43875" cy="47525"/>
            </a:xfrm>
            <a:custGeom>
              <a:avLst/>
              <a:gdLst/>
              <a:ahLst/>
              <a:cxnLst/>
              <a:rect l="0" t="0" r="0" b="0"/>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59" name="Shape 459"/>
            <p:cNvSpPr/>
            <p:nvPr/>
          </p:nvSpPr>
          <p:spPr>
            <a:xfrm>
              <a:off x="2810200" y="2595675"/>
              <a:ext cx="99875" cy="31075"/>
            </a:xfrm>
            <a:custGeom>
              <a:avLst/>
              <a:gdLst/>
              <a:ahLst/>
              <a:cxnLst/>
              <a:rect l="0" t="0" r="0" b="0"/>
              <a:pathLst>
                <a:path w="3995" h="1243" fill="none" extrusionOk="0">
                  <a:moveTo>
                    <a:pt x="1" y="1242"/>
                  </a:moveTo>
                  <a:lnTo>
                    <a:pt x="3995"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60" name="Shape 460"/>
          <p:cNvGrpSpPr/>
          <p:nvPr/>
        </p:nvGrpSpPr>
        <p:grpSpPr>
          <a:xfrm>
            <a:off x="5652233" y="2634938"/>
            <a:ext cx="170936" cy="569101"/>
            <a:chOff x="3384375" y="2267500"/>
            <a:chExt cx="203375" cy="507825"/>
          </a:xfrm>
        </p:grpSpPr>
        <p:sp>
          <p:nvSpPr>
            <p:cNvPr id="461" name="Shape 461"/>
            <p:cNvSpPr/>
            <p:nvPr/>
          </p:nvSpPr>
          <p:spPr>
            <a:xfrm>
              <a:off x="3384375" y="2373425"/>
              <a:ext cx="203375" cy="401900"/>
            </a:xfrm>
            <a:custGeom>
              <a:avLst/>
              <a:gdLst/>
              <a:ahLst/>
              <a:cxnLst/>
              <a:rect l="0" t="0" r="0" b="0"/>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62" name="Shape 462"/>
            <p:cNvSpPr/>
            <p:nvPr/>
          </p:nvSpPr>
          <p:spPr>
            <a:xfrm>
              <a:off x="3443425" y="2267500"/>
              <a:ext cx="85275" cy="93775"/>
            </a:xfrm>
            <a:custGeom>
              <a:avLst/>
              <a:gdLst/>
              <a:ahLst/>
              <a:cxnLst/>
              <a:rect l="0" t="0" r="0" b="0"/>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63" name="Shape 463"/>
          <p:cNvGrpSpPr/>
          <p:nvPr/>
        </p:nvGrpSpPr>
        <p:grpSpPr>
          <a:xfrm>
            <a:off x="6797542" y="2707249"/>
            <a:ext cx="140237" cy="424452"/>
            <a:chOff x="4747025" y="2332025"/>
            <a:chExt cx="166850" cy="378750"/>
          </a:xfrm>
        </p:grpSpPr>
        <p:sp>
          <p:nvSpPr>
            <p:cNvPr id="464" name="Shape 464"/>
            <p:cNvSpPr/>
            <p:nvPr/>
          </p:nvSpPr>
          <p:spPr>
            <a:xfrm>
              <a:off x="4747025" y="2427025"/>
              <a:ext cx="166850" cy="283750"/>
            </a:xfrm>
            <a:custGeom>
              <a:avLst/>
              <a:gdLst/>
              <a:ahLst/>
              <a:cxnLst/>
              <a:rect l="0" t="0" r="0" b="0"/>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65" name="Shape 465"/>
            <p:cNvSpPr/>
            <p:nvPr/>
          </p:nvSpPr>
          <p:spPr>
            <a:xfrm>
              <a:off x="4792100" y="2332025"/>
              <a:ext cx="76725" cy="84050"/>
            </a:xfrm>
            <a:custGeom>
              <a:avLst/>
              <a:gdLst/>
              <a:ahLst/>
              <a:cxnLst/>
              <a:rect l="0" t="0" r="0" b="0"/>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66" name="Shape 466"/>
          <p:cNvGrpSpPr/>
          <p:nvPr/>
        </p:nvGrpSpPr>
        <p:grpSpPr>
          <a:xfrm>
            <a:off x="6230015" y="2637655"/>
            <a:ext cx="145343" cy="563639"/>
            <a:chOff x="4071800" y="2269925"/>
            <a:chExt cx="172925" cy="502950"/>
          </a:xfrm>
        </p:grpSpPr>
        <p:sp>
          <p:nvSpPr>
            <p:cNvPr id="467" name="Shape 467"/>
            <p:cNvSpPr/>
            <p:nvPr/>
          </p:nvSpPr>
          <p:spPr>
            <a:xfrm>
              <a:off x="4118075" y="2269925"/>
              <a:ext cx="80375" cy="91350"/>
            </a:xfrm>
            <a:custGeom>
              <a:avLst/>
              <a:gdLst/>
              <a:ahLst/>
              <a:cxnLst/>
              <a:rect l="0" t="0" r="0" b="0"/>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68" name="Shape 468"/>
            <p:cNvSpPr/>
            <p:nvPr/>
          </p:nvSpPr>
          <p:spPr>
            <a:xfrm>
              <a:off x="4071800" y="2372825"/>
              <a:ext cx="172925" cy="400050"/>
            </a:xfrm>
            <a:custGeom>
              <a:avLst/>
              <a:gdLst/>
              <a:ahLst/>
              <a:cxnLst/>
              <a:rect l="0" t="0" r="0" b="0"/>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469" name="Shape 469"/>
          <p:cNvSpPr/>
          <p:nvPr/>
        </p:nvSpPr>
        <p:spPr>
          <a:xfrm>
            <a:off x="7272636" y="2697122"/>
            <a:ext cx="320377" cy="450367"/>
          </a:xfrm>
          <a:custGeom>
            <a:avLst/>
            <a:gdLst/>
            <a:ahLst/>
            <a:cxnLst/>
            <a:rect l="0" t="0" r="0" b="0"/>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nvGrpSpPr>
          <p:cNvPr id="470" name="Shape 470"/>
          <p:cNvGrpSpPr/>
          <p:nvPr/>
        </p:nvGrpSpPr>
        <p:grpSpPr>
          <a:xfrm>
            <a:off x="7827720" y="2705203"/>
            <a:ext cx="345970" cy="434005"/>
            <a:chOff x="5972700" y="2330200"/>
            <a:chExt cx="411625" cy="387275"/>
          </a:xfrm>
        </p:grpSpPr>
        <p:sp>
          <p:nvSpPr>
            <p:cNvPr id="471" name="Shape 471"/>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72" name="Shape 472"/>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73" name="Shape 473"/>
          <p:cNvGrpSpPr/>
          <p:nvPr/>
        </p:nvGrpSpPr>
        <p:grpSpPr>
          <a:xfrm>
            <a:off x="3423017" y="3409374"/>
            <a:ext cx="109538" cy="532260"/>
            <a:chOff x="732125" y="2958550"/>
            <a:chExt cx="130325" cy="474950"/>
          </a:xfrm>
        </p:grpSpPr>
        <p:sp>
          <p:nvSpPr>
            <p:cNvPr id="474" name="Shape 474"/>
            <p:cNvSpPr/>
            <p:nvPr/>
          </p:nvSpPr>
          <p:spPr>
            <a:xfrm>
              <a:off x="732125" y="2958550"/>
              <a:ext cx="130325" cy="474950"/>
            </a:xfrm>
            <a:custGeom>
              <a:avLst/>
              <a:gdLst/>
              <a:ahLst/>
              <a:cxnLst/>
              <a:rect l="0" t="0" r="0" b="0"/>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75" name="Shape 475"/>
            <p:cNvSpPr/>
            <p:nvPr/>
          </p:nvSpPr>
          <p:spPr>
            <a:xfrm>
              <a:off x="756475" y="3090675"/>
              <a:ext cx="81625" cy="318475"/>
            </a:xfrm>
            <a:custGeom>
              <a:avLst/>
              <a:gdLst/>
              <a:ahLst/>
              <a:cxnLst/>
              <a:rect l="0" t="0" r="0" b="0"/>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76" name="Shape 476"/>
            <p:cNvSpPr/>
            <p:nvPr/>
          </p:nvSpPr>
          <p:spPr>
            <a:xfrm>
              <a:off x="802750" y="3129050"/>
              <a:ext cx="13425" cy="25"/>
            </a:xfrm>
            <a:custGeom>
              <a:avLst/>
              <a:gdLst/>
              <a:ahLst/>
              <a:cxnLst/>
              <a:rect l="0" t="0" r="0" b="0"/>
              <a:pathLst>
                <a:path w="537" h="1" fill="none" extrusionOk="0">
                  <a:moveTo>
                    <a:pt x="536" y="0"/>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77" name="Shape 477"/>
            <p:cNvSpPr/>
            <p:nvPr/>
          </p:nvSpPr>
          <p:spPr>
            <a:xfrm>
              <a:off x="802750" y="3162525"/>
              <a:ext cx="13425" cy="25"/>
            </a:xfrm>
            <a:custGeom>
              <a:avLst/>
              <a:gdLst/>
              <a:ahLst/>
              <a:cxnLst/>
              <a:rect l="0" t="0" r="0" b="0"/>
              <a:pathLst>
                <a:path w="537" h="1" fill="none" extrusionOk="0">
                  <a:moveTo>
                    <a:pt x="536" y="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78" name="Shape 478"/>
            <p:cNvSpPr/>
            <p:nvPr/>
          </p:nvSpPr>
          <p:spPr>
            <a:xfrm>
              <a:off x="802750" y="3196025"/>
              <a:ext cx="13425" cy="25"/>
            </a:xfrm>
            <a:custGeom>
              <a:avLst/>
              <a:gdLst/>
              <a:ahLst/>
              <a:cxnLst/>
              <a:rect l="0" t="0" r="0" b="0"/>
              <a:pathLst>
                <a:path w="537" h="1" fill="none" extrusionOk="0">
                  <a:moveTo>
                    <a:pt x="536" y="0"/>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79" name="Shape 479"/>
            <p:cNvSpPr/>
            <p:nvPr/>
          </p:nvSpPr>
          <p:spPr>
            <a:xfrm>
              <a:off x="802750" y="3229500"/>
              <a:ext cx="13425" cy="25"/>
            </a:xfrm>
            <a:custGeom>
              <a:avLst/>
              <a:gdLst/>
              <a:ahLst/>
              <a:cxnLst/>
              <a:rect l="0" t="0" r="0" b="0"/>
              <a:pathLst>
                <a:path w="537" h="1" fill="none" extrusionOk="0">
                  <a:moveTo>
                    <a:pt x="536" y="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80" name="Shape 480"/>
            <p:cNvSpPr/>
            <p:nvPr/>
          </p:nvSpPr>
          <p:spPr>
            <a:xfrm>
              <a:off x="802750" y="3263000"/>
              <a:ext cx="13425" cy="25"/>
            </a:xfrm>
            <a:custGeom>
              <a:avLst/>
              <a:gdLst/>
              <a:ahLst/>
              <a:cxnLst/>
              <a:rect l="0" t="0" r="0" b="0"/>
              <a:pathLst>
                <a:path w="537" h="1" fill="none" extrusionOk="0">
                  <a:moveTo>
                    <a:pt x="536" y="0"/>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81" name="Shape 481"/>
            <p:cNvSpPr/>
            <p:nvPr/>
          </p:nvSpPr>
          <p:spPr>
            <a:xfrm>
              <a:off x="802750" y="3296475"/>
              <a:ext cx="13425" cy="25"/>
            </a:xfrm>
            <a:custGeom>
              <a:avLst/>
              <a:gdLst/>
              <a:ahLst/>
              <a:cxnLst/>
              <a:rect l="0" t="0" r="0" b="0"/>
              <a:pathLst>
                <a:path w="537" h="1" fill="none" extrusionOk="0">
                  <a:moveTo>
                    <a:pt x="536" y="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482" name="Shape 482"/>
          <p:cNvSpPr/>
          <p:nvPr/>
        </p:nvSpPr>
        <p:spPr>
          <a:xfrm>
            <a:off x="4439938" y="3388346"/>
            <a:ext cx="335737" cy="574565"/>
          </a:xfrm>
          <a:custGeom>
            <a:avLst/>
            <a:gdLst/>
            <a:ahLst/>
            <a:cxnLst/>
            <a:rect l="0" t="0" r="0" b="0"/>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83" name="Shape 483"/>
          <p:cNvSpPr/>
          <p:nvPr/>
        </p:nvSpPr>
        <p:spPr>
          <a:xfrm>
            <a:off x="3891207" y="3388346"/>
            <a:ext cx="248745" cy="574565"/>
          </a:xfrm>
          <a:custGeom>
            <a:avLst/>
            <a:gdLst/>
            <a:ahLst/>
            <a:cxnLst/>
            <a:rect l="0" t="0" r="0" b="0"/>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nvGrpSpPr>
          <p:cNvPr id="484" name="Shape 484"/>
          <p:cNvGrpSpPr/>
          <p:nvPr/>
        </p:nvGrpSpPr>
        <p:grpSpPr>
          <a:xfrm>
            <a:off x="4978762" y="3426436"/>
            <a:ext cx="387932" cy="489955"/>
            <a:chOff x="2583100" y="2973775"/>
            <a:chExt cx="461550" cy="437200"/>
          </a:xfrm>
        </p:grpSpPr>
        <p:sp>
          <p:nvSpPr>
            <p:cNvPr id="485" name="Shape 485"/>
            <p:cNvSpPr/>
            <p:nvPr/>
          </p:nvSpPr>
          <p:spPr>
            <a:xfrm>
              <a:off x="2701225" y="3315975"/>
              <a:ext cx="225300" cy="95000"/>
            </a:xfrm>
            <a:custGeom>
              <a:avLst/>
              <a:gdLst/>
              <a:ahLst/>
              <a:cxnLst/>
              <a:rect l="0" t="0" r="0" b="0"/>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86" name="Shape 486"/>
            <p:cNvSpPr/>
            <p:nvPr/>
          </p:nvSpPr>
          <p:spPr>
            <a:xfrm>
              <a:off x="2583100" y="2973775"/>
              <a:ext cx="461550" cy="336125"/>
            </a:xfrm>
            <a:custGeom>
              <a:avLst/>
              <a:gdLst/>
              <a:ahLst/>
              <a:cxnLst/>
              <a:rect l="0" t="0" r="0" b="0"/>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487" name="Shape 487"/>
          <p:cNvSpPr/>
          <p:nvPr/>
        </p:nvSpPr>
        <p:spPr>
          <a:xfrm>
            <a:off x="6689707" y="3438162"/>
            <a:ext cx="356203" cy="474937"/>
          </a:xfrm>
          <a:custGeom>
            <a:avLst/>
            <a:gdLst/>
            <a:ahLst/>
            <a:cxnLst/>
            <a:rect l="0" t="0" r="0" b="0"/>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nvGrpSpPr>
          <p:cNvPr id="488" name="Shape 488"/>
          <p:cNvGrpSpPr/>
          <p:nvPr/>
        </p:nvGrpSpPr>
        <p:grpSpPr>
          <a:xfrm>
            <a:off x="7218212" y="3463978"/>
            <a:ext cx="435021" cy="431260"/>
            <a:chOff x="5247525" y="3007275"/>
            <a:chExt cx="517575" cy="384825"/>
          </a:xfrm>
        </p:grpSpPr>
        <p:sp>
          <p:nvSpPr>
            <p:cNvPr id="489" name="Shape 489"/>
            <p:cNvSpPr/>
            <p:nvPr/>
          </p:nvSpPr>
          <p:spPr>
            <a:xfrm>
              <a:off x="5247525" y="3007275"/>
              <a:ext cx="348900" cy="348900"/>
            </a:xfrm>
            <a:custGeom>
              <a:avLst/>
              <a:gdLst/>
              <a:ahLst/>
              <a:cxnLst/>
              <a:rect l="0" t="0" r="0" b="0"/>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90" name="Shape 490"/>
            <p:cNvSpPr/>
            <p:nvPr/>
          </p:nvSpPr>
          <p:spPr>
            <a:xfrm>
              <a:off x="5566575" y="3193575"/>
              <a:ext cx="198525" cy="198525"/>
            </a:xfrm>
            <a:custGeom>
              <a:avLst/>
              <a:gdLst/>
              <a:ahLst/>
              <a:cxnLst/>
              <a:rect l="0" t="0" r="0" b="0"/>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91" name="Shape 491"/>
          <p:cNvGrpSpPr/>
          <p:nvPr/>
        </p:nvGrpSpPr>
        <p:grpSpPr>
          <a:xfrm>
            <a:off x="6129197" y="3439407"/>
            <a:ext cx="342881" cy="466757"/>
            <a:chOff x="3951850" y="2985350"/>
            <a:chExt cx="407950" cy="416500"/>
          </a:xfrm>
        </p:grpSpPr>
        <p:sp>
          <p:nvSpPr>
            <p:cNvPr id="492" name="Shape 492"/>
            <p:cNvSpPr/>
            <p:nvPr/>
          </p:nvSpPr>
          <p:spPr>
            <a:xfrm>
              <a:off x="3951850" y="2985350"/>
              <a:ext cx="314800" cy="314825"/>
            </a:xfrm>
            <a:custGeom>
              <a:avLst/>
              <a:gdLst/>
              <a:ahLst/>
              <a:cxnLst/>
              <a:rect l="0" t="0" r="0" b="0"/>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93" name="Shape 493"/>
            <p:cNvSpPr/>
            <p:nvPr/>
          </p:nvSpPr>
          <p:spPr>
            <a:xfrm>
              <a:off x="3988375" y="3021875"/>
              <a:ext cx="241750" cy="241750"/>
            </a:xfrm>
            <a:custGeom>
              <a:avLst/>
              <a:gdLst/>
              <a:ahLst/>
              <a:cxnLst/>
              <a:rect l="0" t="0" r="0" b="0"/>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94" name="Shape 494"/>
            <p:cNvSpPr/>
            <p:nvPr/>
          </p:nvSpPr>
          <p:spPr>
            <a:xfrm>
              <a:off x="4024300" y="3058425"/>
              <a:ext cx="84650" cy="84650"/>
            </a:xfrm>
            <a:custGeom>
              <a:avLst/>
              <a:gdLst/>
              <a:ahLst/>
              <a:cxnLst/>
              <a:rect l="0" t="0" r="0" b="0"/>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95" name="Shape 495"/>
            <p:cNvSpPr/>
            <p:nvPr/>
          </p:nvSpPr>
          <p:spPr>
            <a:xfrm>
              <a:off x="4205750" y="3248375"/>
              <a:ext cx="154050" cy="153475"/>
            </a:xfrm>
            <a:custGeom>
              <a:avLst/>
              <a:gdLst/>
              <a:ahLst/>
              <a:cxnLst/>
              <a:rect l="0" t="0" r="0" b="0"/>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496" name="Shape 496"/>
          <p:cNvGrpSpPr/>
          <p:nvPr/>
        </p:nvGrpSpPr>
        <p:grpSpPr>
          <a:xfrm>
            <a:off x="3285869" y="4225472"/>
            <a:ext cx="397136" cy="406689"/>
            <a:chOff x="568950" y="3686775"/>
            <a:chExt cx="472500" cy="362900"/>
          </a:xfrm>
        </p:grpSpPr>
        <p:sp>
          <p:nvSpPr>
            <p:cNvPr id="497" name="Shape 497"/>
            <p:cNvSpPr/>
            <p:nvPr/>
          </p:nvSpPr>
          <p:spPr>
            <a:xfrm>
              <a:off x="568950" y="3686775"/>
              <a:ext cx="472500" cy="362900"/>
            </a:xfrm>
            <a:custGeom>
              <a:avLst/>
              <a:gdLst/>
              <a:ahLst/>
              <a:cxnLst/>
              <a:rect l="0" t="0" r="0" b="0"/>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98" name="Shape 498"/>
            <p:cNvSpPr/>
            <p:nvPr/>
          </p:nvSpPr>
          <p:spPr>
            <a:xfrm>
              <a:off x="645650" y="3820725"/>
              <a:ext cx="34125" cy="34125"/>
            </a:xfrm>
            <a:custGeom>
              <a:avLst/>
              <a:gdLst/>
              <a:ahLst/>
              <a:cxnLst/>
              <a:rect l="0" t="0" r="0" b="0"/>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99" name="Shape 499"/>
            <p:cNvSpPr/>
            <p:nvPr/>
          </p:nvSpPr>
          <p:spPr>
            <a:xfrm>
              <a:off x="747950" y="3753750"/>
              <a:ext cx="85275" cy="12200"/>
            </a:xfrm>
            <a:custGeom>
              <a:avLst/>
              <a:gdLst/>
              <a:ahLst/>
              <a:cxnLst/>
              <a:rect l="0" t="0" r="0" b="0"/>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500" name="Shape 500"/>
          <p:cNvSpPr/>
          <p:nvPr/>
        </p:nvSpPr>
        <p:spPr>
          <a:xfrm>
            <a:off x="7862710" y="3416336"/>
            <a:ext cx="270220" cy="518616"/>
          </a:xfrm>
          <a:custGeom>
            <a:avLst/>
            <a:gdLst/>
            <a:ahLst/>
            <a:cxnLst/>
            <a:rect l="0" t="0" r="0" b="0"/>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nvGrpSpPr>
          <p:cNvPr id="501" name="Shape 501"/>
          <p:cNvGrpSpPr/>
          <p:nvPr/>
        </p:nvGrpSpPr>
        <p:grpSpPr>
          <a:xfrm>
            <a:off x="3853922" y="4259595"/>
            <a:ext cx="377699" cy="338469"/>
            <a:chOff x="1244800" y="3717225"/>
            <a:chExt cx="449375" cy="302025"/>
          </a:xfrm>
        </p:grpSpPr>
        <p:sp>
          <p:nvSpPr>
            <p:cNvPr id="502" name="Shape 502"/>
            <p:cNvSpPr/>
            <p:nvPr/>
          </p:nvSpPr>
          <p:spPr>
            <a:xfrm>
              <a:off x="1244800" y="3717225"/>
              <a:ext cx="449375" cy="302025"/>
            </a:xfrm>
            <a:custGeom>
              <a:avLst/>
              <a:gdLst/>
              <a:ahLst/>
              <a:cxnLst/>
              <a:rect l="0" t="0" r="0" b="0"/>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03" name="Shape 503"/>
            <p:cNvSpPr/>
            <p:nvPr/>
          </p:nvSpPr>
          <p:spPr>
            <a:xfrm>
              <a:off x="1244800" y="3795150"/>
              <a:ext cx="449375" cy="25"/>
            </a:xfrm>
            <a:custGeom>
              <a:avLst/>
              <a:gdLst/>
              <a:ahLst/>
              <a:cxnLst/>
              <a:rect l="0" t="0" r="0" b="0"/>
              <a:pathLst>
                <a:path w="17975" h="1" fill="none" extrusionOk="0">
                  <a:moveTo>
                    <a:pt x="17974" y="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04" name="Shape 504"/>
            <p:cNvSpPr/>
            <p:nvPr/>
          </p:nvSpPr>
          <p:spPr>
            <a:xfrm>
              <a:off x="1244800" y="3853000"/>
              <a:ext cx="449375" cy="25"/>
            </a:xfrm>
            <a:custGeom>
              <a:avLst/>
              <a:gdLst/>
              <a:ahLst/>
              <a:cxnLst/>
              <a:rect l="0" t="0" r="0" b="0"/>
              <a:pathLst>
                <a:path w="17975" h="1" fill="none" extrusionOk="0">
                  <a:moveTo>
                    <a:pt x="0" y="0"/>
                  </a:moveTo>
                  <a:lnTo>
                    <a:pt x="1797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05" name="Shape 505"/>
            <p:cNvSpPr/>
            <p:nvPr/>
          </p:nvSpPr>
          <p:spPr>
            <a:xfrm>
              <a:off x="1302625" y="3893800"/>
              <a:ext cx="161375" cy="25"/>
            </a:xfrm>
            <a:custGeom>
              <a:avLst/>
              <a:gdLst/>
              <a:ahLst/>
              <a:cxnLst/>
              <a:rect l="0" t="0" r="0" b="0"/>
              <a:pathLst>
                <a:path w="6455" h="1" fill="none" extrusionOk="0">
                  <a:moveTo>
                    <a:pt x="6455" y="0"/>
                  </a:moveTo>
                  <a:lnTo>
                    <a:pt x="1"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06" name="Shape 506"/>
            <p:cNvSpPr/>
            <p:nvPr/>
          </p:nvSpPr>
          <p:spPr>
            <a:xfrm>
              <a:off x="1302625" y="3933975"/>
              <a:ext cx="110250" cy="25"/>
            </a:xfrm>
            <a:custGeom>
              <a:avLst/>
              <a:gdLst/>
              <a:ahLst/>
              <a:cxnLst/>
              <a:rect l="0" t="0" r="0" b="0"/>
              <a:pathLst>
                <a:path w="4410" h="1" fill="none" extrusionOk="0">
                  <a:moveTo>
                    <a:pt x="4409" y="1"/>
                  </a:moveTo>
                  <a:lnTo>
                    <a:pt x="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07" name="Shape 507"/>
            <p:cNvSpPr/>
            <p:nvPr/>
          </p:nvSpPr>
          <p:spPr>
            <a:xfrm>
              <a:off x="1572975" y="3899875"/>
              <a:ext cx="62125" cy="40225"/>
            </a:xfrm>
            <a:custGeom>
              <a:avLst/>
              <a:gdLst/>
              <a:ahLst/>
              <a:cxnLst/>
              <a:rect l="0" t="0" r="0" b="0"/>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08" name="Shape 508"/>
          <p:cNvGrpSpPr/>
          <p:nvPr/>
        </p:nvGrpSpPr>
        <p:grpSpPr>
          <a:xfrm>
            <a:off x="4424011" y="4233652"/>
            <a:ext cx="367466" cy="382819"/>
            <a:chOff x="1923075" y="3694075"/>
            <a:chExt cx="437200" cy="341600"/>
          </a:xfrm>
        </p:grpSpPr>
        <p:sp>
          <p:nvSpPr>
            <p:cNvPr id="509" name="Shape 509"/>
            <p:cNvSpPr/>
            <p:nvPr/>
          </p:nvSpPr>
          <p:spPr>
            <a:xfrm>
              <a:off x="2247600" y="3983300"/>
              <a:ext cx="52400" cy="52375"/>
            </a:xfrm>
            <a:custGeom>
              <a:avLst/>
              <a:gdLst/>
              <a:ahLst/>
              <a:cxnLst/>
              <a:rect l="0" t="0" r="0" b="0"/>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10" name="Shape 510"/>
            <p:cNvSpPr/>
            <p:nvPr/>
          </p:nvSpPr>
          <p:spPr>
            <a:xfrm>
              <a:off x="2035100" y="3983300"/>
              <a:ext cx="52400" cy="52375"/>
            </a:xfrm>
            <a:custGeom>
              <a:avLst/>
              <a:gdLst/>
              <a:ahLst/>
              <a:cxnLst/>
              <a:rect l="0" t="0" r="0" b="0"/>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11" name="Shape 511"/>
            <p:cNvSpPr/>
            <p:nvPr/>
          </p:nvSpPr>
          <p:spPr>
            <a:xfrm>
              <a:off x="1923075" y="3694075"/>
              <a:ext cx="437200" cy="280100"/>
            </a:xfrm>
            <a:custGeom>
              <a:avLst/>
              <a:gdLst/>
              <a:ahLst/>
              <a:cxnLst/>
              <a:rect l="0" t="0" r="0" b="0"/>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12" name="Shape 512"/>
            <p:cNvSpPr/>
            <p:nvPr/>
          </p:nvSpPr>
          <p:spPr>
            <a:xfrm>
              <a:off x="2261000" y="3781750"/>
              <a:ext cx="48725" cy="108400"/>
            </a:xfrm>
            <a:custGeom>
              <a:avLst/>
              <a:gdLst/>
              <a:ahLst/>
              <a:cxnLst/>
              <a:rect l="0" t="0" r="0" b="0"/>
              <a:pathLst>
                <a:path w="1949" h="4336" fill="none" extrusionOk="0">
                  <a:moveTo>
                    <a:pt x="1" y="4336"/>
                  </a:moveTo>
                  <a:lnTo>
                    <a:pt x="1949"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13" name="Shape 513"/>
            <p:cNvSpPr/>
            <p:nvPr/>
          </p:nvSpPr>
          <p:spPr>
            <a:xfrm>
              <a:off x="2225675" y="3780550"/>
              <a:ext cx="32300" cy="113875"/>
            </a:xfrm>
            <a:custGeom>
              <a:avLst/>
              <a:gdLst/>
              <a:ahLst/>
              <a:cxnLst/>
              <a:rect l="0" t="0" r="0" b="0"/>
              <a:pathLst>
                <a:path w="1292" h="4555" fill="none" extrusionOk="0">
                  <a:moveTo>
                    <a:pt x="1" y="4554"/>
                  </a:moveTo>
                  <a:lnTo>
                    <a:pt x="1292"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14" name="Shape 514"/>
            <p:cNvSpPr/>
            <p:nvPr/>
          </p:nvSpPr>
          <p:spPr>
            <a:xfrm>
              <a:off x="2190375" y="3779325"/>
              <a:ext cx="15850" cy="119350"/>
            </a:xfrm>
            <a:custGeom>
              <a:avLst/>
              <a:gdLst/>
              <a:ahLst/>
              <a:cxnLst/>
              <a:rect l="0" t="0" r="0" b="0"/>
              <a:pathLst>
                <a:path w="634" h="4774" fill="none" extrusionOk="0">
                  <a:moveTo>
                    <a:pt x="0" y="4774"/>
                  </a:moveTo>
                  <a:lnTo>
                    <a:pt x="63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15" name="Shape 515"/>
            <p:cNvSpPr/>
            <p:nvPr/>
          </p:nvSpPr>
          <p:spPr>
            <a:xfrm>
              <a:off x="2154450" y="3777500"/>
              <a:ext cx="1250" cy="126050"/>
            </a:xfrm>
            <a:custGeom>
              <a:avLst/>
              <a:gdLst/>
              <a:ahLst/>
              <a:cxnLst/>
              <a:rect l="0" t="0" r="0" b="0"/>
              <a:pathLst>
                <a:path w="50" h="5042" fill="none" extrusionOk="0">
                  <a:moveTo>
                    <a:pt x="49" y="5042"/>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16" name="Shape 516"/>
            <p:cNvSpPr/>
            <p:nvPr/>
          </p:nvSpPr>
          <p:spPr>
            <a:xfrm>
              <a:off x="2103300" y="3776275"/>
              <a:ext cx="17075" cy="131550"/>
            </a:xfrm>
            <a:custGeom>
              <a:avLst/>
              <a:gdLst/>
              <a:ahLst/>
              <a:cxnLst/>
              <a:rect l="0" t="0" r="0" b="0"/>
              <a:pathLst>
                <a:path w="683" h="5262" fill="none" extrusionOk="0">
                  <a:moveTo>
                    <a:pt x="683" y="5261"/>
                  </a:moveTo>
                  <a:lnTo>
                    <a:pt x="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17" name="Shape 517"/>
            <p:cNvSpPr/>
            <p:nvPr/>
          </p:nvSpPr>
          <p:spPr>
            <a:xfrm>
              <a:off x="2051550" y="3775050"/>
              <a:ext cx="34125" cy="137025"/>
            </a:xfrm>
            <a:custGeom>
              <a:avLst/>
              <a:gdLst/>
              <a:ahLst/>
              <a:cxnLst/>
              <a:rect l="0" t="0" r="0" b="0"/>
              <a:pathLst>
                <a:path w="1365" h="5481" fill="none" extrusionOk="0">
                  <a:moveTo>
                    <a:pt x="1364" y="548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18" name="Shape 518"/>
          <p:cNvGrpSpPr/>
          <p:nvPr/>
        </p:nvGrpSpPr>
        <p:grpSpPr>
          <a:xfrm>
            <a:off x="4992568" y="4227517"/>
            <a:ext cx="360301" cy="394417"/>
            <a:chOff x="2599525" y="3688600"/>
            <a:chExt cx="428675" cy="351950"/>
          </a:xfrm>
        </p:grpSpPr>
        <p:sp>
          <p:nvSpPr>
            <p:cNvPr id="519" name="Shape 519"/>
            <p:cNvSpPr/>
            <p:nvPr/>
          </p:nvSpPr>
          <p:spPr>
            <a:xfrm>
              <a:off x="2599525" y="3688600"/>
              <a:ext cx="428675" cy="168675"/>
            </a:xfrm>
            <a:custGeom>
              <a:avLst/>
              <a:gdLst/>
              <a:ahLst/>
              <a:cxnLst/>
              <a:rect l="0" t="0" r="0" b="0"/>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20" name="Shape 520"/>
            <p:cNvSpPr/>
            <p:nvPr/>
          </p:nvSpPr>
          <p:spPr>
            <a:xfrm>
              <a:off x="2792550" y="3862125"/>
              <a:ext cx="42650" cy="23775"/>
            </a:xfrm>
            <a:custGeom>
              <a:avLst/>
              <a:gdLst/>
              <a:ahLst/>
              <a:cxnLst/>
              <a:rect l="0" t="0" r="0" b="0"/>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21" name="Shape 521"/>
            <p:cNvSpPr/>
            <p:nvPr/>
          </p:nvSpPr>
          <p:spPr>
            <a:xfrm>
              <a:off x="2599525" y="3852375"/>
              <a:ext cx="428675" cy="188175"/>
            </a:xfrm>
            <a:custGeom>
              <a:avLst/>
              <a:gdLst/>
              <a:ahLst/>
              <a:cxnLst/>
              <a:rect l="0" t="0" r="0" b="0"/>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22" name="Shape 522"/>
          <p:cNvGrpSpPr/>
          <p:nvPr/>
        </p:nvGrpSpPr>
        <p:grpSpPr>
          <a:xfrm>
            <a:off x="5574950" y="4200228"/>
            <a:ext cx="333699" cy="438768"/>
            <a:chOff x="3292425" y="3664250"/>
            <a:chExt cx="397025" cy="391525"/>
          </a:xfrm>
        </p:grpSpPr>
        <p:sp>
          <p:nvSpPr>
            <p:cNvPr id="523" name="Shape 523"/>
            <p:cNvSpPr/>
            <p:nvPr/>
          </p:nvSpPr>
          <p:spPr>
            <a:xfrm>
              <a:off x="3292425" y="3680675"/>
              <a:ext cx="375100" cy="375100"/>
            </a:xfrm>
            <a:custGeom>
              <a:avLst/>
              <a:gdLst/>
              <a:ahLst/>
              <a:cxnLst/>
              <a:rect l="0" t="0" r="0" b="0"/>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24" name="Shape 524"/>
            <p:cNvSpPr/>
            <p:nvPr/>
          </p:nvSpPr>
          <p:spPr>
            <a:xfrm>
              <a:off x="3504325" y="3664250"/>
              <a:ext cx="131525" cy="153450"/>
            </a:xfrm>
            <a:custGeom>
              <a:avLst/>
              <a:gdLst/>
              <a:ahLst/>
              <a:cxnLst/>
              <a:rect l="0" t="0" r="0" b="0"/>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25" name="Shape 525"/>
            <p:cNvSpPr/>
            <p:nvPr/>
          </p:nvSpPr>
          <p:spPr>
            <a:xfrm>
              <a:off x="3501875" y="3749500"/>
              <a:ext cx="187575" cy="96825"/>
            </a:xfrm>
            <a:custGeom>
              <a:avLst/>
              <a:gdLst/>
              <a:ahLst/>
              <a:cxnLst/>
              <a:rect l="0" t="0" r="0" b="0"/>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26" name="Shape 526"/>
          <p:cNvGrpSpPr/>
          <p:nvPr/>
        </p:nvGrpSpPr>
        <p:grpSpPr>
          <a:xfrm>
            <a:off x="6112807" y="4256849"/>
            <a:ext cx="369525" cy="357576"/>
            <a:chOff x="3932350" y="3714775"/>
            <a:chExt cx="439650" cy="319075"/>
          </a:xfrm>
        </p:grpSpPr>
        <p:sp>
          <p:nvSpPr>
            <p:cNvPr id="527" name="Shape 527"/>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28" name="Shape 528"/>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29" name="Shape 529"/>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30" name="Shape 530"/>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31" name="Shape 531"/>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32" name="Shape 532"/>
          <p:cNvGrpSpPr/>
          <p:nvPr/>
        </p:nvGrpSpPr>
        <p:grpSpPr>
          <a:xfrm>
            <a:off x="6677790" y="4256849"/>
            <a:ext cx="369504" cy="357576"/>
            <a:chOff x="4604550" y="3714775"/>
            <a:chExt cx="439625" cy="319075"/>
          </a:xfrm>
        </p:grpSpPr>
        <p:sp>
          <p:nvSpPr>
            <p:cNvPr id="533" name="Shape 533"/>
            <p:cNvSpPr/>
            <p:nvPr/>
          </p:nvSpPr>
          <p:spPr>
            <a:xfrm>
              <a:off x="4604550" y="3714775"/>
              <a:ext cx="439625" cy="319075"/>
            </a:xfrm>
            <a:custGeom>
              <a:avLst/>
              <a:gdLst/>
              <a:ahLst/>
              <a:cxnLst/>
              <a:rect l="0" t="0" r="0" b="0"/>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34" name="Shape 534"/>
            <p:cNvSpPr/>
            <p:nvPr/>
          </p:nvSpPr>
          <p:spPr>
            <a:xfrm>
              <a:off x="4647175" y="3761675"/>
              <a:ext cx="354400" cy="213725"/>
            </a:xfrm>
            <a:custGeom>
              <a:avLst/>
              <a:gdLst/>
              <a:ahLst/>
              <a:cxnLst/>
              <a:rect l="0" t="0" r="0" b="0"/>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35" name="Shape 535"/>
          <p:cNvGrpSpPr/>
          <p:nvPr/>
        </p:nvGrpSpPr>
        <p:grpSpPr>
          <a:xfrm>
            <a:off x="7256075" y="4220009"/>
            <a:ext cx="353136" cy="418316"/>
            <a:chOff x="5292575" y="3681900"/>
            <a:chExt cx="420150" cy="373275"/>
          </a:xfrm>
        </p:grpSpPr>
        <p:sp>
          <p:nvSpPr>
            <p:cNvPr id="536" name="Shape 536"/>
            <p:cNvSpPr/>
            <p:nvPr/>
          </p:nvSpPr>
          <p:spPr>
            <a:xfrm>
              <a:off x="5292575" y="3706875"/>
              <a:ext cx="420150" cy="266700"/>
            </a:xfrm>
            <a:custGeom>
              <a:avLst/>
              <a:gdLst/>
              <a:ahLst/>
              <a:cxnLst/>
              <a:rect l="0" t="0" r="0" b="0"/>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37" name="Shape 537"/>
            <p:cNvSpPr/>
            <p:nvPr/>
          </p:nvSpPr>
          <p:spPr>
            <a:xfrm>
              <a:off x="5490475" y="3681900"/>
              <a:ext cx="24375" cy="25000"/>
            </a:xfrm>
            <a:custGeom>
              <a:avLst/>
              <a:gdLst/>
              <a:ahLst/>
              <a:cxnLst/>
              <a:rect l="0" t="0" r="0" b="0"/>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38" name="Shape 538"/>
            <p:cNvSpPr/>
            <p:nvPr/>
          </p:nvSpPr>
          <p:spPr>
            <a:xfrm>
              <a:off x="5358350" y="3973550"/>
              <a:ext cx="60900" cy="81625"/>
            </a:xfrm>
            <a:custGeom>
              <a:avLst/>
              <a:gdLst/>
              <a:ahLst/>
              <a:cxnLst/>
              <a:rect l="0" t="0" r="0" b="0"/>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39" name="Shape 539"/>
            <p:cNvSpPr/>
            <p:nvPr/>
          </p:nvSpPr>
          <p:spPr>
            <a:xfrm>
              <a:off x="5586050" y="3973550"/>
              <a:ext cx="60925" cy="81625"/>
            </a:xfrm>
            <a:custGeom>
              <a:avLst/>
              <a:gdLst/>
              <a:ahLst/>
              <a:cxnLst/>
              <a:rect l="0" t="0" r="0" b="0"/>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40" name="Shape 540"/>
            <p:cNvSpPr/>
            <p:nvPr/>
          </p:nvSpPr>
          <p:spPr>
            <a:xfrm>
              <a:off x="5316925" y="3731225"/>
              <a:ext cx="371450" cy="218000"/>
            </a:xfrm>
            <a:custGeom>
              <a:avLst/>
              <a:gdLst/>
              <a:ahLst/>
              <a:cxnLst/>
              <a:rect l="0" t="0" r="0" b="0"/>
              <a:pathLst>
                <a:path w="14858" h="8720" fill="none" extrusionOk="0">
                  <a:moveTo>
                    <a:pt x="1" y="0"/>
                  </a:moveTo>
                  <a:lnTo>
                    <a:pt x="1" y="8719"/>
                  </a:lnTo>
                  <a:lnTo>
                    <a:pt x="14857" y="8719"/>
                  </a:lnTo>
                  <a:lnTo>
                    <a:pt x="14857" y="0"/>
                  </a:lnTo>
                  <a:lnTo>
                    <a:pt x="1" y="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41" name="Shape 541"/>
            <p:cNvSpPr/>
            <p:nvPr/>
          </p:nvSpPr>
          <p:spPr>
            <a:xfrm>
              <a:off x="5380250" y="3784800"/>
              <a:ext cx="230200" cy="115725"/>
            </a:xfrm>
            <a:custGeom>
              <a:avLst/>
              <a:gdLst/>
              <a:ahLst/>
              <a:cxnLst/>
              <a:rect l="0" t="0" r="0" b="0"/>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42" name="Shape 542"/>
            <p:cNvSpPr/>
            <p:nvPr/>
          </p:nvSpPr>
          <p:spPr>
            <a:xfrm>
              <a:off x="5547700" y="3779925"/>
              <a:ext cx="68825" cy="68825"/>
            </a:xfrm>
            <a:custGeom>
              <a:avLst/>
              <a:gdLst/>
              <a:ahLst/>
              <a:cxnLst/>
              <a:rect l="0" t="0" r="0" b="0"/>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43" name="Shape 543"/>
          <p:cNvGrpSpPr/>
          <p:nvPr/>
        </p:nvGrpSpPr>
        <p:grpSpPr>
          <a:xfrm>
            <a:off x="7801099" y="4166777"/>
            <a:ext cx="393059" cy="524079"/>
            <a:chOff x="5941025" y="3634400"/>
            <a:chExt cx="467650" cy="467650"/>
          </a:xfrm>
        </p:grpSpPr>
        <p:sp>
          <p:nvSpPr>
            <p:cNvPr id="544" name="Shape 544"/>
            <p:cNvSpPr/>
            <p:nvPr/>
          </p:nvSpPr>
          <p:spPr>
            <a:xfrm>
              <a:off x="5941025" y="3634400"/>
              <a:ext cx="467650" cy="467650"/>
            </a:xfrm>
            <a:custGeom>
              <a:avLst/>
              <a:gdLst/>
              <a:ahLst/>
              <a:cxnLst/>
              <a:rect l="0" t="0" r="0" b="0"/>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45" name="Shape 545"/>
            <p:cNvSpPr/>
            <p:nvPr/>
          </p:nvSpPr>
          <p:spPr>
            <a:xfrm>
              <a:off x="6211975" y="3753150"/>
              <a:ext cx="19525" cy="18900"/>
            </a:xfrm>
            <a:custGeom>
              <a:avLst/>
              <a:gdLst/>
              <a:ahLst/>
              <a:cxnLst/>
              <a:rect l="0" t="0" r="0" b="0"/>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46" name="Shape 546"/>
            <p:cNvSpPr/>
            <p:nvPr/>
          </p:nvSpPr>
          <p:spPr>
            <a:xfrm>
              <a:off x="5943475" y="3695900"/>
              <a:ext cx="177800" cy="351350"/>
            </a:xfrm>
            <a:custGeom>
              <a:avLst/>
              <a:gdLst/>
              <a:ahLst/>
              <a:cxnLst/>
              <a:rect l="0" t="0" r="0" b="0"/>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47" name="Shape 547"/>
            <p:cNvSpPr/>
            <p:nvPr/>
          </p:nvSpPr>
          <p:spPr>
            <a:xfrm>
              <a:off x="6128575" y="3695900"/>
              <a:ext cx="86475" cy="47525"/>
            </a:xfrm>
            <a:custGeom>
              <a:avLst/>
              <a:gdLst/>
              <a:ahLst/>
              <a:cxnLst/>
              <a:rect l="0" t="0" r="0" b="0"/>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48" name="Shape 548"/>
            <p:cNvSpPr/>
            <p:nvPr/>
          </p:nvSpPr>
          <p:spPr>
            <a:xfrm>
              <a:off x="6357500" y="3940075"/>
              <a:ext cx="18900" cy="34725"/>
            </a:xfrm>
            <a:custGeom>
              <a:avLst/>
              <a:gdLst/>
              <a:ahLst/>
              <a:cxnLst/>
              <a:rect l="0" t="0" r="0" b="0"/>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49" name="Shape 549"/>
            <p:cNvSpPr/>
            <p:nvPr/>
          </p:nvSpPr>
          <p:spPr>
            <a:xfrm>
              <a:off x="6202850" y="3720875"/>
              <a:ext cx="204000" cy="278875"/>
            </a:xfrm>
            <a:custGeom>
              <a:avLst/>
              <a:gdLst/>
              <a:ahLst/>
              <a:cxnLst/>
              <a:rect l="0" t="0" r="0" b="0"/>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50" name="Shape 550"/>
          <p:cNvGrpSpPr/>
          <p:nvPr/>
        </p:nvGrpSpPr>
        <p:grpSpPr>
          <a:xfrm>
            <a:off x="8391172" y="4200228"/>
            <a:ext cx="342881" cy="457203"/>
            <a:chOff x="6643075" y="3664250"/>
            <a:chExt cx="407950" cy="407975"/>
          </a:xfrm>
        </p:grpSpPr>
        <p:sp>
          <p:nvSpPr>
            <p:cNvPr id="551" name="Shape 551"/>
            <p:cNvSpPr/>
            <p:nvPr/>
          </p:nvSpPr>
          <p:spPr>
            <a:xfrm>
              <a:off x="6794075" y="3815250"/>
              <a:ext cx="211300" cy="211300"/>
            </a:xfrm>
            <a:custGeom>
              <a:avLst/>
              <a:gdLst/>
              <a:ahLst/>
              <a:cxnLst/>
              <a:rect l="0" t="0" r="0" b="0"/>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52" name="Shape 552"/>
            <p:cNvSpPr/>
            <p:nvPr/>
          </p:nvSpPr>
          <p:spPr>
            <a:xfrm>
              <a:off x="6643075" y="3664250"/>
              <a:ext cx="407950" cy="407975"/>
            </a:xfrm>
            <a:custGeom>
              <a:avLst/>
              <a:gdLst/>
              <a:ahLst/>
              <a:cxnLst/>
              <a:rect l="0" t="0" r="0" b="0"/>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53" name="Shape 553"/>
          <p:cNvGrpSpPr/>
          <p:nvPr/>
        </p:nvGrpSpPr>
        <p:grpSpPr>
          <a:xfrm>
            <a:off x="3292004" y="4934433"/>
            <a:ext cx="371564" cy="495391"/>
            <a:chOff x="576250" y="4319400"/>
            <a:chExt cx="442075" cy="442050"/>
          </a:xfrm>
        </p:grpSpPr>
        <p:sp>
          <p:nvSpPr>
            <p:cNvPr id="554" name="Shape 554"/>
            <p:cNvSpPr/>
            <p:nvPr/>
          </p:nvSpPr>
          <p:spPr>
            <a:xfrm>
              <a:off x="576250" y="4319400"/>
              <a:ext cx="442075" cy="442050"/>
            </a:xfrm>
            <a:custGeom>
              <a:avLst/>
              <a:gdLst/>
              <a:ahLst/>
              <a:cxnLst/>
              <a:rect l="0" t="0" r="0" b="0"/>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55" name="Shape 555"/>
            <p:cNvSpPr/>
            <p:nvPr/>
          </p:nvSpPr>
          <p:spPr>
            <a:xfrm>
              <a:off x="595725" y="4668875"/>
              <a:ext cx="73100" cy="73100"/>
            </a:xfrm>
            <a:custGeom>
              <a:avLst/>
              <a:gdLst/>
              <a:ahLst/>
              <a:cxnLst/>
              <a:rect l="0" t="0" r="0" b="0"/>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56" name="Shape 556"/>
            <p:cNvSpPr/>
            <p:nvPr/>
          </p:nvSpPr>
          <p:spPr>
            <a:xfrm>
              <a:off x="652350" y="4711500"/>
              <a:ext cx="46925" cy="46925"/>
            </a:xfrm>
            <a:custGeom>
              <a:avLst/>
              <a:gdLst/>
              <a:ahLst/>
              <a:cxnLst/>
              <a:rect l="0" t="0" r="0" b="0"/>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57" name="Shape 557"/>
            <p:cNvSpPr/>
            <p:nvPr/>
          </p:nvSpPr>
          <p:spPr>
            <a:xfrm>
              <a:off x="579300" y="4638450"/>
              <a:ext cx="46900" cy="46900"/>
            </a:xfrm>
            <a:custGeom>
              <a:avLst/>
              <a:gdLst/>
              <a:ahLst/>
              <a:cxnLst/>
              <a:rect l="0" t="0" r="0" b="0"/>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558" name="Shape 558"/>
          <p:cNvSpPr/>
          <p:nvPr/>
        </p:nvSpPr>
        <p:spPr>
          <a:xfrm>
            <a:off x="3841669" y="5030830"/>
            <a:ext cx="402263" cy="302972"/>
          </a:xfrm>
          <a:custGeom>
            <a:avLst/>
            <a:gdLst/>
            <a:ahLst/>
            <a:cxnLst/>
            <a:rect l="0" t="0" r="0" b="0"/>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59" name="Shape 559"/>
          <p:cNvSpPr/>
          <p:nvPr/>
        </p:nvSpPr>
        <p:spPr>
          <a:xfrm>
            <a:off x="6132392" y="4955070"/>
            <a:ext cx="340843" cy="454485"/>
          </a:xfrm>
          <a:custGeom>
            <a:avLst/>
            <a:gdLst/>
            <a:ahLst/>
            <a:cxnLst/>
            <a:rect l="0" t="0" r="0" b="0"/>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60" name="Shape 560"/>
          <p:cNvSpPr/>
          <p:nvPr/>
        </p:nvSpPr>
        <p:spPr>
          <a:xfrm>
            <a:off x="5567386" y="4983733"/>
            <a:ext cx="340843" cy="397164"/>
          </a:xfrm>
          <a:custGeom>
            <a:avLst/>
            <a:gdLst/>
            <a:ahLst/>
            <a:cxnLst/>
            <a:rect l="0" t="0" r="0" b="0"/>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61" name="Shape 561"/>
          <p:cNvSpPr/>
          <p:nvPr/>
        </p:nvSpPr>
        <p:spPr>
          <a:xfrm>
            <a:off x="6695863" y="4953024"/>
            <a:ext cx="343911" cy="458576"/>
          </a:xfrm>
          <a:custGeom>
            <a:avLst/>
            <a:gdLst/>
            <a:ahLst/>
            <a:cxnLst/>
            <a:rect l="0" t="0" r="0" b="0"/>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nvGrpSpPr>
          <p:cNvPr id="562" name="Shape 562"/>
          <p:cNvGrpSpPr/>
          <p:nvPr/>
        </p:nvGrpSpPr>
        <p:grpSpPr>
          <a:xfrm>
            <a:off x="7235609" y="4959676"/>
            <a:ext cx="394068" cy="434005"/>
            <a:chOff x="5268225" y="4341925"/>
            <a:chExt cx="468850" cy="387275"/>
          </a:xfrm>
        </p:grpSpPr>
        <p:sp>
          <p:nvSpPr>
            <p:cNvPr id="563" name="Shape 563"/>
            <p:cNvSpPr/>
            <p:nvPr/>
          </p:nvSpPr>
          <p:spPr>
            <a:xfrm>
              <a:off x="5652425" y="4676800"/>
              <a:ext cx="65775" cy="52400"/>
            </a:xfrm>
            <a:custGeom>
              <a:avLst/>
              <a:gdLst/>
              <a:ahLst/>
              <a:cxnLst/>
              <a:rect l="0" t="0" r="0" b="0"/>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64" name="Shape 564"/>
            <p:cNvSpPr/>
            <p:nvPr/>
          </p:nvSpPr>
          <p:spPr>
            <a:xfrm>
              <a:off x="5287100" y="4676800"/>
              <a:ext cx="65775" cy="52400"/>
            </a:xfrm>
            <a:custGeom>
              <a:avLst/>
              <a:gdLst/>
              <a:ahLst/>
              <a:cxnLst/>
              <a:rect l="0" t="0" r="0" b="0"/>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65" name="Shape 565"/>
            <p:cNvSpPr/>
            <p:nvPr/>
          </p:nvSpPr>
          <p:spPr>
            <a:xfrm>
              <a:off x="5268225" y="4341925"/>
              <a:ext cx="468850" cy="333075"/>
            </a:xfrm>
            <a:custGeom>
              <a:avLst/>
              <a:gdLst/>
              <a:ahLst/>
              <a:cxnLst/>
              <a:rect l="0" t="0" r="0" b="0"/>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66" name="Shape 566"/>
            <p:cNvSpPr/>
            <p:nvPr/>
          </p:nvSpPr>
          <p:spPr>
            <a:xfrm>
              <a:off x="5351025" y="4375400"/>
              <a:ext cx="303250" cy="149825"/>
            </a:xfrm>
            <a:custGeom>
              <a:avLst/>
              <a:gdLst/>
              <a:ahLst/>
              <a:cxnLst/>
              <a:rect l="0" t="0" r="0" b="0"/>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67" name="Shape 567"/>
            <p:cNvSpPr/>
            <p:nvPr/>
          </p:nvSpPr>
          <p:spPr>
            <a:xfrm>
              <a:off x="5326675" y="4569025"/>
              <a:ext cx="81000" cy="65175"/>
            </a:xfrm>
            <a:custGeom>
              <a:avLst/>
              <a:gdLst/>
              <a:ahLst/>
              <a:cxnLst/>
              <a:rect l="0" t="0" r="0" b="0"/>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68" name="Shape 568"/>
            <p:cNvSpPr/>
            <p:nvPr/>
          </p:nvSpPr>
          <p:spPr>
            <a:xfrm>
              <a:off x="5447225" y="4615925"/>
              <a:ext cx="110850" cy="25"/>
            </a:xfrm>
            <a:custGeom>
              <a:avLst/>
              <a:gdLst/>
              <a:ahLst/>
              <a:cxnLst/>
              <a:rect l="0" t="0" r="0" b="0"/>
              <a:pathLst>
                <a:path w="4434" h="1" fill="none" extrusionOk="0">
                  <a:moveTo>
                    <a:pt x="1" y="0"/>
                  </a:moveTo>
                  <a:lnTo>
                    <a:pt x="443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69" name="Shape 569"/>
            <p:cNvSpPr/>
            <p:nvPr/>
          </p:nvSpPr>
          <p:spPr>
            <a:xfrm>
              <a:off x="5439925" y="4589125"/>
              <a:ext cx="125450" cy="25"/>
            </a:xfrm>
            <a:custGeom>
              <a:avLst/>
              <a:gdLst/>
              <a:ahLst/>
              <a:cxnLst/>
              <a:rect l="0" t="0" r="0" b="0"/>
              <a:pathLst>
                <a:path w="5018" h="1" fill="none" extrusionOk="0">
                  <a:moveTo>
                    <a:pt x="1" y="0"/>
                  </a:moveTo>
                  <a:lnTo>
                    <a:pt x="501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70" name="Shape 570"/>
            <p:cNvSpPr/>
            <p:nvPr/>
          </p:nvSpPr>
          <p:spPr>
            <a:xfrm>
              <a:off x="5597625" y="4569025"/>
              <a:ext cx="81000" cy="65175"/>
            </a:xfrm>
            <a:custGeom>
              <a:avLst/>
              <a:gdLst/>
              <a:ahLst/>
              <a:cxnLst/>
              <a:rect l="0" t="0" r="0" b="0"/>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71" name="Shape 571"/>
          <p:cNvGrpSpPr/>
          <p:nvPr/>
        </p:nvGrpSpPr>
        <p:grpSpPr>
          <a:xfrm>
            <a:off x="7820555" y="4946032"/>
            <a:ext cx="354144" cy="472192"/>
            <a:chOff x="5964175" y="4329750"/>
            <a:chExt cx="421350" cy="421350"/>
          </a:xfrm>
        </p:grpSpPr>
        <p:sp>
          <p:nvSpPr>
            <p:cNvPr id="572" name="Shape 572"/>
            <p:cNvSpPr/>
            <p:nvPr/>
          </p:nvSpPr>
          <p:spPr>
            <a:xfrm>
              <a:off x="5964175" y="4329750"/>
              <a:ext cx="421350" cy="421350"/>
            </a:xfrm>
            <a:custGeom>
              <a:avLst/>
              <a:gdLst/>
              <a:ahLst/>
              <a:cxnLst/>
              <a:rect l="0" t="0" r="0" b="0"/>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73" name="Shape 573"/>
            <p:cNvSpPr/>
            <p:nvPr/>
          </p:nvSpPr>
          <p:spPr>
            <a:xfrm>
              <a:off x="6322800" y="4360800"/>
              <a:ext cx="31675" cy="30475"/>
            </a:xfrm>
            <a:custGeom>
              <a:avLst/>
              <a:gdLst/>
              <a:ahLst/>
              <a:cxnLst/>
              <a:rect l="0" t="0" r="0" b="0"/>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74" name="Shape 574"/>
          <p:cNvGrpSpPr/>
          <p:nvPr/>
        </p:nvGrpSpPr>
        <p:grpSpPr>
          <a:xfrm>
            <a:off x="3856464" y="5699345"/>
            <a:ext cx="372593" cy="480401"/>
            <a:chOff x="1247825" y="5001950"/>
            <a:chExt cx="443300" cy="428675"/>
          </a:xfrm>
        </p:grpSpPr>
        <p:sp>
          <p:nvSpPr>
            <p:cNvPr id="575" name="Shape 575"/>
            <p:cNvSpPr/>
            <p:nvPr/>
          </p:nvSpPr>
          <p:spPr>
            <a:xfrm>
              <a:off x="1247825" y="5168175"/>
              <a:ext cx="373875" cy="221650"/>
            </a:xfrm>
            <a:custGeom>
              <a:avLst/>
              <a:gdLst/>
              <a:ahLst/>
              <a:cxnLst/>
              <a:rect l="0" t="0" r="0" b="0"/>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76" name="Shape 576"/>
            <p:cNvSpPr/>
            <p:nvPr/>
          </p:nvSpPr>
          <p:spPr>
            <a:xfrm>
              <a:off x="1275850" y="5209575"/>
              <a:ext cx="60900" cy="87075"/>
            </a:xfrm>
            <a:custGeom>
              <a:avLst/>
              <a:gdLst/>
              <a:ahLst/>
              <a:cxnLst/>
              <a:rect l="0" t="0" r="0" b="0"/>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77" name="Shape 577"/>
            <p:cNvSpPr/>
            <p:nvPr/>
          </p:nvSpPr>
          <p:spPr>
            <a:xfrm>
              <a:off x="1247825" y="5391625"/>
              <a:ext cx="443300" cy="39000"/>
            </a:xfrm>
            <a:custGeom>
              <a:avLst/>
              <a:gdLst/>
              <a:ahLst/>
              <a:cxnLst/>
              <a:rect l="0" t="0" r="0" b="0"/>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78" name="Shape 578"/>
            <p:cNvSpPr/>
            <p:nvPr/>
          </p:nvSpPr>
          <p:spPr>
            <a:xfrm>
              <a:off x="1454850" y="5001950"/>
              <a:ext cx="17075" cy="114475"/>
            </a:xfrm>
            <a:custGeom>
              <a:avLst/>
              <a:gdLst/>
              <a:ahLst/>
              <a:cxnLst/>
              <a:rect l="0" t="0" r="0" b="0"/>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79" name="Shape 579"/>
            <p:cNvSpPr/>
            <p:nvPr/>
          </p:nvSpPr>
          <p:spPr>
            <a:xfrm>
              <a:off x="1411025" y="5001950"/>
              <a:ext cx="17075" cy="114475"/>
            </a:xfrm>
            <a:custGeom>
              <a:avLst/>
              <a:gdLst/>
              <a:ahLst/>
              <a:cxnLst/>
              <a:rect l="0" t="0" r="0" b="0"/>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80" name="Shape 580"/>
            <p:cNvSpPr/>
            <p:nvPr/>
          </p:nvSpPr>
          <p:spPr>
            <a:xfrm>
              <a:off x="1498700" y="5001950"/>
              <a:ext cx="16450" cy="114475"/>
            </a:xfrm>
            <a:custGeom>
              <a:avLst/>
              <a:gdLst/>
              <a:ahLst/>
              <a:cxnLst/>
              <a:rect l="0" t="0" r="0" b="0"/>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81" name="Shape 581"/>
          <p:cNvGrpSpPr/>
          <p:nvPr/>
        </p:nvGrpSpPr>
        <p:grpSpPr>
          <a:xfrm>
            <a:off x="4454710" y="5675446"/>
            <a:ext cx="306068" cy="519988"/>
            <a:chOff x="1959600" y="4980625"/>
            <a:chExt cx="364150" cy="464000"/>
          </a:xfrm>
        </p:grpSpPr>
        <p:sp>
          <p:nvSpPr>
            <p:cNvPr id="582" name="Shape 582"/>
            <p:cNvSpPr/>
            <p:nvPr/>
          </p:nvSpPr>
          <p:spPr>
            <a:xfrm>
              <a:off x="1959600" y="4980625"/>
              <a:ext cx="364150" cy="239325"/>
            </a:xfrm>
            <a:custGeom>
              <a:avLst/>
              <a:gdLst/>
              <a:ahLst/>
              <a:cxnLst/>
              <a:rect l="0" t="0" r="0" b="0"/>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83" name="Shape 583"/>
            <p:cNvSpPr/>
            <p:nvPr/>
          </p:nvSpPr>
          <p:spPr>
            <a:xfrm>
              <a:off x="2053375" y="5121275"/>
              <a:ext cx="176600" cy="25"/>
            </a:xfrm>
            <a:custGeom>
              <a:avLst/>
              <a:gdLst/>
              <a:ahLst/>
              <a:cxnLst/>
              <a:rect l="0" t="0" r="0" b="0"/>
              <a:pathLst>
                <a:path w="7064" h="1" fill="none" extrusionOk="0">
                  <a:moveTo>
                    <a:pt x="1" y="1"/>
                  </a:moveTo>
                  <a:lnTo>
                    <a:pt x="7063"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84" name="Shape 584"/>
            <p:cNvSpPr/>
            <p:nvPr/>
          </p:nvSpPr>
          <p:spPr>
            <a:xfrm>
              <a:off x="2104525" y="5121275"/>
              <a:ext cx="74300" cy="323350"/>
            </a:xfrm>
            <a:custGeom>
              <a:avLst/>
              <a:gdLst/>
              <a:ahLst/>
              <a:cxnLst/>
              <a:rect l="0" t="0" r="0" b="0"/>
              <a:pathLst>
                <a:path w="2972" h="12934" fill="none" extrusionOk="0">
                  <a:moveTo>
                    <a:pt x="0" y="1"/>
                  </a:moveTo>
                  <a:lnTo>
                    <a:pt x="0" y="12933"/>
                  </a:lnTo>
                  <a:lnTo>
                    <a:pt x="2972" y="12933"/>
                  </a:lnTo>
                  <a:lnTo>
                    <a:pt x="2972"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85" name="Shape 585"/>
            <p:cNvSpPr/>
            <p:nvPr/>
          </p:nvSpPr>
          <p:spPr>
            <a:xfrm>
              <a:off x="2166625" y="5023850"/>
              <a:ext cx="85275" cy="85275"/>
            </a:xfrm>
            <a:custGeom>
              <a:avLst/>
              <a:gdLst/>
              <a:ahLst/>
              <a:cxnLst/>
              <a:rect l="0" t="0" r="0" b="0"/>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86" name="Shape 586"/>
            <p:cNvSpPr/>
            <p:nvPr/>
          </p:nvSpPr>
          <p:spPr>
            <a:xfrm>
              <a:off x="2031450" y="5023850"/>
              <a:ext cx="85275" cy="85275"/>
            </a:xfrm>
            <a:custGeom>
              <a:avLst/>
              <a:gdLst/>
              <a:ahLst/>
              <a:cxnLst/>
              <a:rect l="0" t="0" r="0" b="0"/>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87" name="Shape 587"/>
            <p:cNvSpPr/>
            <p:nvPr/>
          </p:nvSpPr>
          <p:spPr>
            <a:xfrm>
              <a:off x="1979100" y="5219925"/>
              <a:ext cx="125450" cy="224700"/>
            </a:xfrm>
            <a:custGeom>
              <a:avLst/>
              <a:gdLst/>
              <a:ahLst/>
              <a:cxnLst/>
              <a:rect l="0" t="0" r="0" b="0"/>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88" name="Shape 588"/>
            <p:cNvSpPr/>
            <p:nvPr/>
          </p:nvSpPr>
          <p:spPr>
            <a:xfrm>
              <a:off x="2178800" y="5219925"/>
              <a:ext cx="125450" cy="224700"/>
            </a:xfrm>
            <a:custGeom>
              <a:avLst/>
              <a:gdLst/>
              <a:ahLst/>
              <a:cxnLst/>
              <a:rect l="0" t="0" r="0" b="0"/>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89" name="Shape 589"/>
          <p:cNvGrpSpPr/>
          <p:nvPr/>
        </p:nvGrpSpPr>
        <p:grpSpPr>
          <a:xfrm>
            <a:off x="4997190" y="5695254"/>
            <a:ext cx="351076" cy="481073"/>
            <a:chOff x="2605025" y="4998300"/>
            <a:chExt cx="417700" cy="429275"/>
          </a:xfrm>
        </p:grpSpPr>
        <p:sp>
          <p:nvSpPr>
            <p:cNvPr id="590" name="Shape 590"/>
            <p:cNvSpPr/>
            <p:nvPr/>
          </p:nvSpPr>
          <p:spPr>
            <a:xfrm>
              <a:off x="2819350" y="5216875"/>
              <a:ext cx="202150" cy="210700"/>
            </a:xfrm>
            <a:custGeom>
              <a:avLst/>
              <a:gdLst/>
              <a:ahLst/>
              <a:cxnLst/>
              <a:rect l="0" t="0" r="0" b="0"/>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91" name="Shape 591"/>
            <p:cNvSpPr/>
            <p:nvPr/>
          </p:nvSpPr>
          <p:spPr>
            <a:xfrm>
              <a:off x="2606225" y="4998300"/>
              <a:ext cx="203400" cy="207650"/>
            </a:xfrm>
            <a:custGeom>
              <a:avLst/>
              <a:gdLst/>
              <a:ahLst/>
              <a:cxnLst/>
              <a:rect l="0" t="0" r="0" b="0"/>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92" name="Shape 592"/>
            <p:cNvSpPr/>
            <p:nvPr/>
          </p:nvSpPr>
          <p:spPr>
            <a:xfrm>
              <a:off x="2605025" y="5003775"/>
              <a:ext cx="417700" cy="417700"/>
            </a:xfrm>
            <a:custGeom>
              <a:avLst/>
              <a:gdLst/>
              <a:ahLst/>
              <a:cxnLst/>
              <a:rect l="0" t="0" r="0" b="0"/>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593" name="Shape 593"/>
          <p:cNvGrpSpPr/>
          <p:nvPr/>
        </p:nvGrpSpPr>
        <p:grpSpPr>
          <a:xfrm>
            <a:off x="5527882" y="5699344"/>
            <a:ext cx="419661" cy="466056"/>
            <a:chOff x="3236425" y="5001950"/>
            <a:chExt cx="499300" cy="415875"/>
          </a:xfrm>
        </p:grpSpPr>
        <p:sp>
          <p:nvSpPr>
            <p:cNvPr id="594" name="Shape 594"/>
            <p:cNvSpPr/>
            <p:nvPr/>
          </p:nvSpPr>
          <p:spPr>
            <a:xfrm>
              <a:off x="3236425" y="5309425"/>
              <a:ext cx="499300" cy="108400"/>
            </a:xfrm>
            <a:custGeom>
              <a:avLst/>
              <a:gdLst/>
              <a:ahLst/>
              <a:cxnLst/>
              <a:rect l="0" t="0" r="0" b="0"/>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95" name="Shape 595"/>
            <p:cNvSpPr/>
            <p:nvPr/>
          </p:nvSpPr>
          <p:spPr>
            <a:xfrm>
              <a:off x="3294875" y="5330725"/>
              <a:ext cx="382400" cy="25"/>
            </a:xfrm>
            <a:custGeom>
              <a:avLst/>
              <a:gdLst/>
              <a:ahLst/>
              <a:cxnLst/>
              <a:rect l="0" t="0" r="0" b="0"/>
              <a:pathLst>
                <a:path w="15296" h="1" fill="none" extrusionOk="0">
                  <a:moveTo>
                    <a:pt x="0" y="1"/>
                  </a:moveTo>
                  <a:lnTo>
                    <a:pt x="15295"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96" name="Shape 596"/>
            <p:cNvSpPr/>
            <p:nvPr/>
          </p:nvSpPr>
          <p:spPr>
            <a:xfrm>
              <a:off x="3280250" y="5162675"/>
              <a:ext cx="411625" cy="140075"/>
            </a:xfrm>
            <a:custGeom>
              <a:avLst/>
              <a:gdLst/>
              <a:ahLst/>
              <a:cxnLst/>
              <a:rect l="0" t="0" r="0" b="0"/>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97" name="Shape 597"/>
            <p:cNvSpPr/>
            <p:nvPr/>
          </p:nvSpPr>
          <p:spPr>
            <a:xfrm>
              <a:off x="3471450" y="5001950"/>
              <a:ext cx="17075" cy="114475"/>
            </a:xfrm>
            <a:custGeom>
              <a:avLst/>
              <a:gdLst/>
              <a:ahLst/>
              <a:cxnLst/>
              <a:rect l="0" t="0" r="0" b="0"/>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98" name="Shape 598"/>
            <p:cNvSpPr/>
            <p:nvPr/>
          </p:nvSpPr>
          <p:spPr>
            <a:xfrm>
              <a:off x="3427600" y="5001950"/>
              <a:ext cx="17075" cy="114475"/>
            </a:xfrm>
            <a:custGeom>
              <a:avLst/>
              <a:gdLst/>
              <a:ahLst/>
              <a:cxnLst/>
              <a:rect l="0" t="0" r="0" b="0"/>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99" name="Shape 599"/>
            <p:cNvSpPr/>
            <p:nvPr/>
          </p:nvSpPr>
          <p:spPr>
            <a:xfrm>
              <a:off x="3515275" y="5001950"/>
              <a:ext cx="16475" cy="114475"/>
            </a:xfrm>
            <a:custGeom>
              <a:avLst/>
              <a:gdLst/>
              <a:ahLst/>
              <a:cxnLst/>
              <a:rect l="0" t="0" r="0" b="0"/>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600" name="Shape 600"/>
          <p:cNvGrpSpPr/>
          <p:nvPr/>
        </p:nvGrpSpPr>
        <p:grpSpPr>
          <a:xfrm>
            <a:off x="6143001" y="5675446"/>
            <a:ext cx="319368" cy="507017"/>
            <a:chOff x="3968275" y="4980625"/>
            <a:chExt cx="379975" cy="452425"/>
          </a:xfrm>
        </p:grpSpPr>
        <p:sp>
          <p:nvSpPr>
            <p:cNvPr id="601" name="Shape 601"/>
            <p:cNvSpPr/>
            <p:nvPr/>
          </p:nvSpPr>
          <p:spPr>
            <a:xfrm>
              <a:off x="4168000" y="4980625"/>
              <a:ext cx="85875" cy="102325"/>
            </a:xfrm>
            <a:custGeom>
              <a:avLst/>
              <a:gdLst/>
              <a:ahLst/>
              <a:cxnLst/>
              <a:rect l="0" t="0" r="0" b="0"/>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02" name="Shape 602"/>
            <p:cNvSpPr/>
            <p:nvPr/>
          </p:nvSpPr>
          <p:spPr>
            <a:xfrm>
              <a:off x="3968275" y="5043350"/>
              <a:ext cx="379975" cy="389700"/>
            </a:xfrm>
            <a:custGeom>
              <a:avLst/>
              <a:gdLst/>
              <a:ahLst/>
              <a:cxnLst/>
              <a:rect l="0" t="0" r="0" b="0"/>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03" name="Shape 603"/>
            <p:cNvSpPr/>
            <p:nvPr/>
          </p:nvSpPr>
          <p:spPr>
            <a:xfrm>
              <a:off x="4031000" y="5150500"/>
              <a:ext cx="54200" cy="61525"/>
            </a:xfrm>
            <a:custGeom>
              <a:avLst/>
              <a:gdLst/>
              <a:ahLst/>
              <a:cxnLst/>
              <a:rect l="0" t="0" r="0" b="0"/>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604" name="Shape 604"/>
          <p:cNvGrpSpPr/>
          <p:nvPr/>
        </p:nvGrpSpPr>
        <p:grpSpPr>
          <a:xfrm>
            <a:off x="7798534" y="5788718"/>
            <a:ext cx="404322" cy="293445"/>
            <a:chOff x="5937975" y="5081700"/>
            <a:chExt cx="481050" cy="261850"/>
          </a:xfrm>
        </p:grpSpPr>
        <p:sp>
          <p:nvSpPr>
            <p:cNvPr id="605" name="Shape 605"/>
            <p:cNvSpPr/>
            <p:nvPr/>
          </p:nvSpPr>
          <p:spPr>
            <a:xfrm>
              <a:off x="6104200" y="5081700"/>
              <a:ext cx="314825" cy="215575"/>
            </a:xfrm>
            <a:custGeom>
              <a:avLst/>
              <a:gdLst/>
              <a:ahLst/>
              <a:cxnLst/>
              <a:rect l="0" t="0" r="0" b="0"/>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06" name="Shape 606"/>
            <p:cNvSpPr/>
            <p:nvPr/>
          </p:nvSpPr>
          <p:spPr>
            <a:xfrm>
              <a:off x="5937975" y="5210175"/>
              <a:ext cx="333700" cy="133375"/>
            </a:xfrm>
            <a:custGeom>
              <a:avLst/>
              <a:gdLst/>
              <a:ahLst/>
              <a:cxnLst/>
              <a:rect l="0" t="0" r="0" b="0"/>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07" name="Shape 607"/>
            <p:cNvSpPr/>
            <p:nvPr/>
          </p:nvSpPr>
          <p:spPr>
            <a:xfrm>
              <a:off x="6352025" y="5109100"/>
              <a:ext cx="19500" cy="18900"/>
            </a:xfrm>
            <a:custGeom>
              <a:avLst/>
              <a:gdLst/>
              <a:ahLst/>
              <a:cxnLst/>
              <a:rect l="0" t="0" r="0" b="0"/>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608" name="Shape 608"/>
          <p:cNvGrpSpPr/>
          <p:nvPr/>
        </p:nvGrpSpPr>
        <p:grpSpPr>
          <a:xfrm>
            <a:off x="8416743" y="5732095"/>
            <a:ext cx="290182" cy="444904"/>
            <a:chOff x="6673500" y="5031175"/>
            <a:chExt cx="345250" cy="397000"/>
          </a:xfrm>
        </p:grpSpPr>
        <p:sp>
          <p:nvSpPr>
            <p:cNvPr id="609" name="Shape 609"/>
            <p:cNvSpPr/>
            <p:nvPr/>
          </p:nvSpPr>
          <p:spPr>
            <a:xfrm>
              <a:off x="6731950" y="5031175"/>
              <a:ext cx="105375" cy="147375"/>
            </a:xfrm>
            <a:custGeom>
              <a:avLst/>
              <a:gdLst/>
              <a:ahLst/>
              <a:cxnLst/>
              <a:rect l="0" t="0" r="0" b="0"/>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10" name="Shape 610"/>
            <p:cNvSpPr/>
            <p:nvPr/>
          </p:nvSpPr>
          <p:spPr>
            <a:xfrm>
              <a:off x="6673500" y="5146850"/>
              <a:ext cx="84050" cy="116925"/>
            </a:xfrm>
            <a:custGeom>
              <a:avLst/>
              <a:gdLst/>
              <a:ahLst/>
              <a:cxnLst/>
              <a:rect l="0" t="0" r="0" b="0"/>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11" name="Shape 611"/>
            <p:cNvSpPr/>
            <p:nvPr/>
          </p:nvSpPr>
          <p:spPr>
            <a:xfrm>
              <a:off x="6859225" y="5033600"/>
              <a:ext cx="105350" cy="144950"/>
            </a:xfrm>
            <a:custGeom>
              <a:avLst/>
              <a:gdLst/>
              <a:ahLst/>
              <a:cxnLst/>
              <a:rect l="0" t="0" r="0" b="0"/>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12" name="Shape 612"/>
            <p:cNvSpPr/>
            <p:nvPr/>
          </p:nvSpPr>
          <p:spPr>
            <a:xfrm>
              <a:off x="6931675" y="5150500"/>
              <a:ext cx="87075" cy="115725"/>
            </a:xfrm>
            <a:custGeom>
              <a:avLst/>
              <a:gdLst/>
              <a:ahLst/>
              <a:cxnLst/>
              <a:rect l="0" t="0" r="0" b="0"/>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13" name="Shape 613"/>
            <p:cNvSpPr/>
            <p:nvPr/>
          </p:nvSpPr>
          <p:spPr>
            <a:xfrm>
              <a:off x="6715525" y="5180350"/>
              <a:ext cx="263050" cy="247825"/>
            </a:xfrm>
            <a:custGeom>
              <a:avLst/>
              <a:gdLst/>
              <a:ahLst/>
              <a:cxnLst/>
              <a:rect l="0" t="0" r="0" b="0"/>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614" name="Shape 614"/>
          <p:cNvGrpSpPr/>
          <p:nvPr/>
        </p:nvGrpSpPr>
        <p:grpSpPr>
          <a:xfrm>
            <a:off x="6108730" y="431622"/>
            <a:ext cx="387932" cy="461293"/>
            <a:chOff x="3927500" y="301425"/>
            <a:chExt cx="461550" cy="411625"/>
          </a:xfrm>
        </p:grpSpPr>
        <p:sp>
          <p:nvSpPr>
            <p:cNvPr id="615" name="Shape 615"/>
            <p:cNvSpPr/>
            <p:nvPr/>
          </p:nvSpPr>
          <p:spPr>
            <a:xfrm>
              <a:off x="4080925" y="302050"/>
              <a:ext cx="154075" cy="411000"/>
            </a:xfrm>
            <a:custGeom>
              <a:avLst/>
              <a:gdLst/>
              <a:ahLst/>
              <a:cxnLst/>
              <a:rect l="0" t="0" r="0" b="0"/>
              <a:pathLst>
                <a:path w="6163" h="16440" fill="none" extrusionOk="0">
                  <a:moveTo>
                    <a:pt x="6162" y="3118"/>
                  </a:moveTo>
                  <a:lnTo>
                    <a:pt x="0" y="0"/>
                  </a:lnTo>
                  <a:lnTo>
                    <a:pt x="0" y="13322"/>
                  </a:lnTo>
                  <a:lnTo>
                    <a:pt x="6162" y="16440"/>
                  </a:lnTo>
                  <a:lnTo>
                    <a:pt x="6162" y="3118"/>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16" name="Shape 616"/>
            <p:cNvSpPr/>
            <p:nvPr/>
          </p:nvSpPr>
          <p:spPr>
            <a:xfrm>
              <a:off x="3927500" y="301425"/>
              <a:ext cx="153450" cy="406150"/>
            </a:xfrm>
            <a:custGeom>
              <a:avLst/>
              <a:gdLst/>
              <a:ahLst/>
              <a:cxnLst/>
              <a:rect l="0" t="0" r="0" b="0"/>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17" name="Shape 617"/>
            <p:cNvSpPr/>
            <p:nvPr/>
          </p:nvSpPr>
          <p:spPr>
            <a:xfrm>
              <a:off x="4234975" y="306925"/>
              <a:ext cx="154075" cy="405525"/>
            </a:xfrm>
            <a:custGeom>
              <a:avLst/>
              <a:gdLst/>
              <a:ahLst/>
              <a:cxnLst/>
              <a:rect l="0" t="0" r="0" b="0"/>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18" name="Shape 618"/>
            <p:cNvSpPr/>
            <p:nvPr/>
          </p:nvSpPr>
          <p:spPr>
            <a:xfrm>
              <a:off x="4295850" y="442075"/>
              <a:ext cx="46300" cy="26225"/>
            </a:xfrm>
            <a:custGeom>
              <a:avLst/>
              <a:gdLst/>
              <a:ahLst/>
              <a:cxnLst/>
              <a:rect l="0" t="0" r="0" b="0"/>
              <a:pathLst>
                <a:path w="1852" h="1049" fill="none" extrusionOk="0">
                  <a:moveTo>
                    <a:pt x="1" y="1"/>
                  </a:moveTo>
                  <a:lnTo>
                    <a:pt x="1852" y="104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19" name="Shape 619"/>
            <p:cNvSpPr/>
            <p:nvPr/>
          </p:nvSpPr>
          <p:spPr>
            <a:xfrm>
              <a:off x="4296475" y="415900"/>
              <a:ext cx="45075" cy="78575"/>
            </a:xfrm>
            <a:custGeom>
              <a:avLst/>
              <a:gdLst/>
              <a:ahLst/>
              <a:cxnLst/>
              <a:rect l="0" t="0" r="0" b="0"/>
              <a:pathLst>
                <a:path w="1803" h="3143" fill="none" extrusionOk="0">
                  <a:moveTo>
                    <a:pt x="1802" y="1"/>
                  </a:moveTo>
                  <a:lnTo>
                    <a:pt x="0" y="3142"/>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0" name="Shape 620"/>
            <p:cNvSpPr/>
            <p:nvPr/>
          </p:nvSpPr>
          <p:spPr>
            <a:xfrm>
              <a:off x="3968275" y="590050"/>
              <a:ext cx="25" cy="6100"/>
            </a:xfrm>
            <a:custGeom>
              <a:avLst/>
              <a:gdLst/>
              <a:ahLst/>
              <a:cxnLst/>
              <a:rect l="0" t="0" r="0" b="0"/>
              <a:pathLst>
                <a:path w="1" h="244" fill="none" extrusionOk="0">
                  <a:moveTo>
                    <a:pt x="1" y="244"/>
                  </a:moveTo>
                  <a:lnTo>
                    <a:pt x="1" y="244"/>
                  </a:lnTo>
                  <a:lnTo>
                    <a:pt x="1"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1" name="Shape 621"/>
            <p:cNvSpPr/>
            <p:nvPr/>
          </p:nvSpPr>
          <p:spPr>
            <a:xfrm>
              <a:off x="3970725" y="558375"/>
              <a:ext cx="1850" cy="12200"/>
            </a:xfrm>
            <a:custGeom>
              <a:avLst/>
              <a:gdLst/>
              <a:ahLst/>
              <a:cxnLst/>
              <a:rect l="0" t="0" r="0" b="0"/>
              <a:pathLst>
                <a:path w="74" h="488" fill="none" extrusionOk="0">
                  <a:moveTo>
                    <a:pt x="0" y="488"/>
                  </a:moveTo>
                  <a:lnTo>
                    <a:pt x="73"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2" name="Shape 622"/>
            <p:cNvSpPr/>
            <p:nvPr/>
          </p:nvSpPr>
          <p:spPr>
            <a:xfrm>
              <a:off x="3976200" y="527325"/>
              <a:ext cx="3675" cy="12200"/>
            </a:xfrm>
            <a:custGeom>
              <a:avLst/>
              <a:gdLst/>
              <a:ahLst/>
              <a:cxnLst/>
              <a:rect l="0" t="0" r="0" b="0"/>
              <a:pathLst>
                <a:path w="147" h="488" fill="none" extrusionOk="0">
                  <a:moveTo>
                    <a:pt x="0" y="488"/>
                  </a:moveTo>
                  <a:lnTo>
                    <a:pt x="98" y="147"/>
                  </a:lnTo>
                  <a:lnTo>
                    <a:pt x="147"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3" name="Shape 623"/>
            <p:cNvSpPr/>
            <p:nvPr/>
          </p:nvSpPr>
          <p:spPr>
            <a:xfrm>
              <a:off x="3985950" y="498100"/>
              <a:ext cx="4875" cy="10975"/>
            </a:xfrm>
            <a:custGeom>
              <a:avLst/>
              <a:gdLst/>
              <a:ahLst/>
              <a:cxnLst/>
              <a:rect l="0" t="0" r="0" b="0"/>
              <a:pathLst>
                <a:path w="195" h="439" fill="none" extrusionOk="0">
                  <a:moveTo>
                    <a:pt x="0" y="439"/>
                  </a:moveTo>
                  <a:lnTo>
                    <a:pt x="195" y="25"/>
                  </a:lnTo>
                  <a:lnTo>
                    <a:pt x="195"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4" name="Shape 624"/>
            <p:cNvSpPr/>
            <p:nvPr/>
          </p:nvSpPr>
          <p:spPr>
            <a:xfrm>
              <a:off x="4000550" y="471300"/>
              <a:ext cx="7325" cy="9775"/>
            </a:xfrm>
            <a:custGeom>
              <a:avLst/>
              <a:gdLst/>
              <a:ahLst/>
              <a:cxnLst/>
              <a:rect l="0" t="0" r="0" b="0"/>
              <a:pathLst>
                <a:path w="293" h="391" fill="none" extrusionOk="0">
                  <a:moveTo>
                    <a:pt x="1" y="391"/>
                  </a:moveTo>
                  <a:lnTo>
                    <a:pt x="74" y="269"/>
                  </a:lnTo>
                  <a:lnTo>
                    <a:pt x="293"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5" name="Shape 625"/>
            <p:cNvSpPr/>
            <p:nvPr/>
          </p:nvSpPr>
          <p:spPr>
            <a:xfrm>
              <a:off x="4021250" y="450600"/>
              <a:ext cx="10375" cy="6725"/>
            </a:xfrm>
            <a:custGeom>
              <a:avLst/>
              <a:gdLst/>
              <a:ahLst/>
              <a:cxnLst/>
              <a:rect l="0" t="0" r="0" b="0"/>
              <a:pathLst>
                <a:path w="415" h="269" fill="none" extrusionOk="0">
                  <a:moveTo>
                    <a:pt x="1" y="269"/>
                  </a:moveTo>
                  <a:lnTo>
                    <a:pt x="25" y="244"/>
                  </a:lnTo>
                  <a:lnTo>
                    <a:pt x="220" y="123"/>
                  </a:lnTo>
                  <a:lnTo>
                    <a:pt x="415"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6" name="Shape 626"/>
            <p:cNvSpPr/>
            <p:nvPr/>
          </p:nvSpPr>
          <p:spPr>
            <a:xfrm>
              <a:off x="4049250" y="440250"/>
              <a:ext cx="11600" cy="2475"/>
            </a:xfrm>
            <a:custGeom>
              <a:avLst/>
              <a:gdLst/>
              <a:ahLst/>
              <a:cxnLst/>
              <a:rect l="0" t="0" r="0" b="0"/>
              <a:pathLst>
                <a:path w="464" h="99" fill="none" extrusionOk="0">
                  <a:moveTo>
                    <a:pt x="1" y="98"/>
                  </a:moveTo>
                  <a:lnTo>
                    <a:pt x="220" y="50"/>
                  </a:lnTo>
                  <a:lnTo>
                    <a:pt x="464" y="1"/>
                  </a:lnTo>
                  <a:lnTo>
                    <a:pt x="464"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7" name="Shape 627"/>
            <p:cNvSpPr/>
            <p:nvPr/>
          </p:nvSpPr>
          <p:spPr>
            <a:xfrm>
              <a:off x="4080325" y="439650"/>
              <a:ext cx="12200" cy="1850"/>
            </a:xfrm>
            <a:custGeom>
              <a:avLst/>
              <a:gdLst/>
              <a:ahLst/>
              <a:cxnLst/>
              <a:rect l="0" t="0" r="0" b="0"/>
              <a:pathLst>
                <a:path w="488" h="74" fill="none" extrusionOk="0">
                  <a:moveTo>
                    <a:pt x="0" y="0"/>
                  </a:moveTo>
                  <a:lnTo>
                    <a:pt x="146" y="0"/>
                  </a:lnTo>
                  <a:lnTo>
                    <a:pt x="463" y="74"/>
                  </a:lnTo>
                  <a:lnTo>
                    <a:pt x="487" y="7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8" name="Shape 628"/>
            <p:cNvSpPr/>
            <p:nvPr/>
          </p:nvSpPr>
          <p:spPr>
            <a:xfrm>
              <a:off x="4110150" y="450000"/>
              <a:ext cx="9150" cy="7950"/>
            </a:xfrm>
            <a:custGeom>
              <a:avLst/>
              <a:gdLst/>
              <a:ahLst/>
              <a:cxnLst/>
              <a:rect l="0" t="0" r="0" b="0"/>
              <a:pathLst>
                <a:path w="366" h="318" fill="none" extrusionOk="0">
                  <a:moveTo>
                    <a:pt x="0" y="1"/>
                  </a:moveTo>
                  <a:lnTo>
                    <a:pt x="98" y="74"/>
                  </a:lnTo>
                  <a:lnTo>
                    <a:pt x="317" y="268"/>
                  </a:lnTo>
                  <a:lnTo>
                    <a:pt x="366" y="317"/>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9" name="Shape 629"/>
            <p:cNvSpPr/>
            <p:nvPr/>
          </p:nvSpPr>
          <p:spPr>
            <a:xfrm>
              <a:off x="4130250" y="473750"/>
              <a:ext cx="4900" cy="10975"/>
            </a:xfrm>
            <a:custGeom>
              <a:avLst/>
              <a:gdLst/>
              <a:ahLst/>
              <a:cxnLst/>
              <a:rect l="0" t="0" r="0" b="0"/>
              <a:pathLst>
                <a:path w="196" h="439" fill="none" extrusionOk="0">
                  <a:moveTo>
                    <a:pt x="0" y="0"/>
                  </a:moveTo>
                  <a:lnTo>
                    <a:pt x="25" y="73"/>
                  </a:lnTo>
                  <a:lnTo>
                    <a:pt x="171" y="366"/>
                  </a:lnTo>
                  <a:lnTo>
                    <a:pt x="195" y="43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0" name="Shape 630"/>
            <p:cNvSpPr/>
            <p:nvPr/>
          </p:nvSpPr>
          <p:spPr>
            <a:xfrm>
              <a:off x="4141800" y="502975"/>
              <a:ext cx="3700" cy="11600"/>
            </a:xfrm>
            <a:custGeom>
              <a:avLst/>
              <a:gdLst/>
              <a:ahLst/>
              <a:cxnLst/>
              <a:rect l="0" t="0" r="0" b="0"/>
              <a:pathLst>
                <a:path w="148" h="464" fill="none" extrusionOk="0">
                  <a:moveTo>
                    <a:pt x="1" y="0"/>
                  </a:moveTo>
                  <a:lnTo>
                    <a:pt x="147" y="46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1" name="Shape 631"/>
            <p:cNvSpPr/>
            <p:nvPr/>
          </p:nvSpPr>
          <p:spPr>
            <a:xfrm>
              <a:off x="4150950" y="533425"/>
              <a:ext cx="3675" cy="11575"/>
            </a:xfrm>
            <a:custGeom>
              <a:avLst/>
              <a:gdLst/>
              <a:ahLst/>
              <a:cxnLst/>
              <a:rect l="0" t="0" r="0" b="0"/>
              <a:pathLst>
                <a:path w="147" h="463" fill="none" extrusionOk="0">
                  <a:moveTo>
                    <a:pt x="0" y="0"/>
                  </a:moveTo>
                  <a:lnTo>
                    <a:pt x="146" y="46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2" name="Shape 632"/>
            <p:cNvSpPr/>
            <p:nvPr/>
          </p:nvSpPr>
          <p:spPr>
            <a:xfrm>
              <a:off x="4160675" y="563850"/>
              <a:ext cx="4900" cy="11000"/>
            </a:xfrm>
            <a:custGeom>
              <a:avLst/>
              <a:gdLst/>
              <a:ahLst/>
              <a:cxnLst/>
              <a:rect l="0" t="0" r="0" b="0"/>
              <a:pathLst>
                <a:path w="196" h="440" fill="none" extrusionOk="0">
                  <a:moveTo>
                    <a:pt x="1" y="1"/>
                  </a:moveTo>
                  <a:lnTo>
                    <a:pt x="50" y="123"/>
                  </a:lnTo>
                  <a:lnTo>
                    <a:pt x="196" y="415"/>
                  </a:lnTo>
                  <a:lnTo>
                    <a:pt x="196" y="43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3" name="Shape 633"/>
            <p:cNvSpPr/>
            <p:nvPr/>
          </p:nvSpPr>
          <p:spPr>
            <a:xfrm>
              <a:off x="4175300" y="591875"/>
              <a:ext cx="7325" cy="9150"/>
            </a:xfrm>
            <a:custGeom>
              <a:avLst/>
              <a:gdLst/>
              <a:ahLst/>
              <a:cxnLst/>
              <a:rect l="0" t="0" r="0" b="0"/>
              <a:pathLst>
                <a:path w="293" h="366" fill="none" extrusionOk="0">
                  <a:moveTo>
                    <a:pt x="0" y="0"/>
                  </a:moveTo>
                  <a:lnTo>
                    <a:pt x="98" y="146"/>
                  </a:lnTo>
                  <a:lnTo>
                    <a:pt x="293" y="366"/>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4" name="Shape 634"/>
            <p:cNvSpPr/>
            <p:nvPr/>
          </p:nvSpPr>
          <p:spPr>
            <a:xfrm>
              <a:off x="4198425" y="613175"/>
              <a:ext cx="11000" cy="4900"/>
            </a:xfrm>
            <a:custGeom>
              <a:avLst/>
              <a:gdLst/>
              <a:ahLst/>
              <a:cxnLst/>
              <a:rect l="0" t="0" r="0" b="0"/>
              <a:pathLst>
                <a:path w="440" h="196" fill="none" extrusionOk="0">
                  <a:moveTo>
                    <a:pt x="1" y="1"/>
                  </a:moveTo>
                  <a:lnTo>
                    <a:pt x="171" y="98"/>
                  </a:lnTo>
                  <a:lnTo>
                    <a:pt x="439" y="195"/>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5" name="Shape 635"/>
            <p:cNvSpPr/>
            <p:nvPr/>
          </p:nvSpPr>
          <p:spPr>
            <a:xfrm>
              <a:off x="4228275" y="621100"/>
              <a:ext cx="12200" cy="625"/>
            </a:xfrm>
            <a:custGeom>
              <a:avLst/>
              <a:gdLst/>
              <a:ahLst/>
              <a:cxnLst/>
              <a:rect l="0" t="0" r="0" b="0"/>
              <a:pathLst>
                <a:path w="488" h="25" fill="none" extrusionOk="0">
                  <a:moveTo>
                    <a:pt x="0" y="0"/>
                  </a:moveTo>
                  <a:lnTo>
                    <a:pt x="49" y="25"/>
                  </a:lnTo>
                  <a:lnTo>
                    <a:pt x="487" y="0"/>
                  </a:lnTo>
                  <a:lnTo>
                    <a:pt x="487"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6" name="Shape 636"/>
            <p:cNvSpPr/>
            <p:nvPr/>
          </p:nvSpPr>
          <p:spPr>
            <a:xfrm>
              <a:off x="4259925" y="616225"/>
              <a:ext cx="11600" cy="3075"/>
            </a:xfrm>
            <a:custGeom>
              <a:avLst/>
              <a:gdLst/>
              <a:ahLst/>
              <a:cxnLst/>
              <a:rect l="0" t="0" r="0" b="0"/>
              <a:pathLst>
                <a:path w="464" h="123" fill="none" extrusionOk="0">
                  <a:moveTo>
                    <a:pt x="1" y="122"/>
                  </a:moveTo>
                  <a:lnTo>
                    <a:pt x="196" y="73"/>
                  </a:lnTo>
                  <a:lnTo>
                    <a:pt x="464" y="0"/>
                  </a:lnTo>
                  <a:lnTo>
                    <a:pt x="46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7" name="Shape 637"/>
            <p:cNvSpPr/>
            <p:nvPr/>
          </p:nvSpPr>
          <p:spPr>
            <a:xfrm>
              <a:off x="4289775" y="602225"/>
              <a:ext cx="10375" cy="6725"/>
            </a:xfrm>
            <a:custGeom>
              <a:avLst/>
              <a:gdLst/>
              <a:ahLst/>
              <a:cxnLst/>
              <a:rect l="0" t="0" r="0" b="0"/>
              <a:pathLst>
                <a:path w="415" h="269" fill="none" extrusionOk="0">
                  <a:moveTo>
                    <a:pt x="0" y="268"/>
                  </a:moveTo>
                  <a:lnTo>
                    <a:pt x="195" y="146"/>
                  </a:lnTo>
                  <a:lnTo>
                    <a:pt x="390" y="0"/>
                  </a:lnTo>
                  <a:lnTo>
                    <a:pt x="41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8" name="Shape 638"/>
            <p:cNvSpPr/>
            <p:nvPr/>
          </p:nvSpPr>
          <p:spPr>
            <a:xfrm>
              <a:off x="4313525" y="577875"/>
              <a:ext cx="6100" cy="10375"/>
            </a:xfrm>
            <a:custGeom>
              <a:avLst/>
              <a:gdLst/>
              <a:ahLst/>
              <a:cxnLst/>
              <a:rect l="0" t="0" r="0" b="0"/>
              <a:pathLst>
                <a:path w="244" h="415" fill="none" extrusionOk="0">
                  <a:moveTo>
                    <a:pt x="0" y="414"/>
                  </a:moveTo>
                  <a:lnTo>
                    <a:pt x="24" y="365"/>
                  </a:lnTo>
                  <a:lnTo>
                    <a:pt x="146" y="195"/>
                  </a:lnTo>
                  <a:lnTo>
                    <a:pt x="24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9" name="Shape 639"/>
            <p:cNvSpPr/>
            <p:nvPr/>
          </p:nvSpPr>
          <p:spPr>
            <a:xfrm>
              <a:off x="4326300" y="547425"/>
              <a:ext cx="2450" cy="12200"/>
            </a:xfrm>
            <a:custGeom>
              <a:avLst/>
              <a:gdLst/>
              <a:ahLst/>
              <a:cxnLst/>
              <a:rect l="0" t="0" r="0" b="0"/>
              <a:pathLst>
                <a:path w="98" h="488" fill="none" extrusionOk="0">
                  <a:moveTo>
                    <a:pt x="0" y="487"/>
                  </a:moveTo>
                  <a:lnTo>
                    <a:pt x="49" y="293"/>
                  </a:lnTo>
                  <a:lnTo>
                    <a:pt x="9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0" name="Shape 640"/>
            <p:cNvSpPr/>
            <p:nvPr/>
          </p:nvSpPr>
          <p:spPr>
            <a:xfrm>
              <a:off x="4329350" y="515750"/>
              <a:ext cx="625" cy="12200"/>
            </a:xfrm>
            <a:custGeom>
              <a:avLst/>
              <a:gdLst/>
              <a:ahLst/>
              <a:cxnLst/>
              <a:rect l="0" t="0" r="0" b="0"/>
              <a:pathLst>
                <a:path w="25" h="488" fill="none" extrusionOk="0">
                  <a:moveTo>
                    <a:pt x="25" y="488"/>
                  </a:moveTo>
                  <a:lnTo>
                    <a:pt x="25" y="464"/>
                  </a:lnTo>
                  <a:lnTo>
                    <a:pt x="25" y="123"/>
                  </a:ln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1" name="Shape 641"/>
            <p:cNvSpPr/>
            <p:nvPr/>
          </p:nvSpPr>
          <p:spPr>
            <a:xfrm>
              <a:off x="4325075" y="488975"/>
              <a:ext cx="1250" cy="6100"/>
            </a:xfrm>
            <a:custGeom>
              <a:avLst/>
              <a:gdLst/>
              <a:ahLst/>
              <a:cxnLst/>
              <a:rect l="0" t="0" r="0" b="0"/>
              <a:pathLst>
                <a:path w="50" h="244" fill="none" extrusionOk="0">
                  <a:moveTo>
                    <a:pt x="49" y="244"/>
                  </a:moveTo>
                  <a:lnTo>
                    <a:pt x="49" y="244"/>
                  </a:lnTo>
                  <a:lnTo>
                    <a:pt x="1"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642" name="Shape 642"/>
          <p:cNvGrpSpPr/>
          <p:nvPr/>
        </p:nvGrpSpPr>
        <p:grpSpPr>
          <a:xfrm>
            <a:off x="8396278" y="440503"/>
            <a:ext cx="332669" cy="443559"/>
            <a:chOff x="6649150" y="309350"/>
            <a:chExt cx="395800" cy="395800"/>
          </a:xfrm>
        </p:grpSpPr>
        <p:sp>
          <p:nvSpPr>
            <p:cNvPr id="643" name="Shape 643"/>
            <p:cNvSpPr/>
            <p:nvPr/>
          </p:nvSpPr>
          <p:spPr>
            <a:xfrm>
              <a:off x="6649150" y="309350"/>
              <a:ext cx="395800" cy="395800"/>
            </a:xfrm>
            <a:custGeom>
              <a:avLst/>
              <a:gdLst/>
              <a:ahLst/>
              <a:cxnLst/>
              <a:rect l="0" t="0" r="0" b="0"/>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4" name="Shape 644"/>
            <p:cNvSpPr/>
            <p:nvPr/>
          </p:nvSpPr>
          <p:spPr>
            <a:xfrm>
              <a:off x="6673500" y="333700"/>
              <a:ext cx="347100" cy="347100"/>
            </a:xfrm>
            <a:custGeom>
              <a:avLst/>
              <a:gdLst/>
              <a:ahLst/>
              <a:cxnLst/>
              <a:rect l="0" t="0" r="0" b="0"/>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5" name="Shape 645"/>
            <p:cNvSpPr/>
            <p:nvPr/>
          </p:nvSpPr>
          <p:spPr>
            <a:xfrm>
              <a:off x="6848850" y="397625"/>
              <a:ext cx="54825" cy="169300"/>
            </a:xfrm>
            <a:custGeom>
              <a:avLst/>
              <a:gdLst/>
              <a:ahLst/>
              <a:cxnLst/>
              <a:rect l="0" t="0" r="0" b="0"/>
              <a:pathLst>
                <a:path w="2193" h="6772" fill="none" extrusionOk="0">
                  <a:moveTo>
                    <a:pt x="1" y="1"/>
                  </a:moveTo>
                  <a:lnTo>
                    <a:pt x="1" y="4580"/>
                  </a:lnTo>
                  <a:lnTo>
                    <a:pt x="2193" y="6772"/>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6" name="Shape 646"/>
            <p:cNvSpPr/>
            <p:nvPr/>
          </p:nvSpPr>
          <p:spPr>
            <a:xfrm>
              <a:off x="6847025" y="333700"/>
              <a:ext cx="25" cy="29250"/>
            </a:xfrm>
            <a:custGeom>
              <a:avLst/>
              <a:gdLst/>
              <a:ahLst/>
              <a:cxnLst/>
              <a:rect l="0" t="0" r="0" b="0"/>
              <a:pathLst>
                <a:path w="1" h="1170" fill="none" extrusionOk="0">
                  <a:moveTo>
                    <a:pt x="1" y="1170"/>
                  </a:moveTo>
                  <a:lnTo>
                    <a:pt x="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7" name="Shape 647"/>
            <p:cNvSpPr/>
            <p:nvPr/>
          </p:nvSpPr>
          <p:spPr>
            <a:xfrm>
              <a:off x="6760575" y="356850"/>
              <a:ext cx="25" cy="25"/>
            </a:xfrm>
            <a:custGeom>
              <a:avLst/>
              <a:gdLst/>
              <a:ahLst/>
              <a:cxnLst/>
              <a:rect l="0" t="0" r="0" b="0"/>
              <a:pathLst>
                <a:path w="1" h="1" fill="none" extrusionOk="0">
                  <a:moveTo>
                    <a:pt x="1" y="0"/>
                  </a:moveTo>
                  <a:lnTo>
                    <a:pt x="1"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8" name="Shape 648"/>
            <p:cNvSpPr/>
            <p:nvPr/>
          </p:nvSpPr>
          <p:spPr>
            <a:xfrm>
              <a:off x="6760575" y="356850"/>
              <a:ext cx="14025" cy="24975"/>
            </a:xfrm>
            <a:custGeom>
              <a:avLst/>
              <a:gdLst/>
              <a:ahLst/>
              <a:cxnLst/>
              <a:rect l="0" t="0" r="0" b="0"/>
              <a:pathLst>
                <a:path w="561" h="999" fill="none" extrusionOk="0">
                  <a:moveTo>
                    <a:pt x="1" y="0"/>
                  </a:moveTo>
                  <a:lnTo>
                    <a:pt x="561" y="99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9" name="Shape 649"/>
            <p:cNvSpPr/>
            <p:nvPr/>
          </p:nvSpPr>
          <p:spPr>
            <a:xfrm>
              <a:off x="6696650" y="420775"/>
              <a:ext cx="25" cy="25"/>
            </a:xfrm>
            <a:custGeom>
              <a:avLst/>
              <a:gdLst/>
              <a:ahLst/>
              <a:cxnLst/>
              <a:rect l="0" t="0" r="0" b="0"/>
              <a:pathLst>
                <a:path w="1" h="1" fill="none" extrusionOk="0">
                  <a:moveTo>
                    <a:pt x="0" y="0"/>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0" name="Shape 650"/>
            <p:cNvSpPr/>
            <p:nvPr/>
          </p:nvSpPr>
          <p:spPr>
            <a:xfrm>
              <a:off x="6696650" y="420775"/>
              <a:ext cx="24975" cy="14025"/>
            </a:xfrm>
            <a:custGeom>
              <a:avLst/>
              <a:gdLst/>
              <a:ahLst/>
              <a:cxnLst/>
              <a:rect l="0" t="0" r="0" b="0"/>
              <a:pathLst>
                <a:path w="999" h="561" fill="none" extrusionOk="0">
                  <a:moveTo>
                    <a:pt x="0" y="0"/>
                  </a:moveTo>
                  <a:lnTo>
                    <a:pt x="999" y="56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1" name="Shape 651"/>
            <p:cNvSpPr/>
            <p:nvPr/>
          </p:nvSpPr>
          <p:spPr>
            <a:xfrm>
              <a:off x="6673500" y="507225"/>
              <a:ext cx="29250" cy="25"/>
            </a:xfrm>
            <a:custGeom>
              <a:avLst/>
              <a:gdLst/>
              <a:ahLst/>
              <a:cxnLst/>
              <a:rect l="0" t="0" r="0" b="0"/>
              <a:pathLst>
                <a:path w="1170" h="1" fill="none" extrusionOk="0">
                  <a:moveTo>
                    <a:pt x="1" y="1"/>
                  </a:moveTo>
                  <a:lnTo>
                    <a:pt x="117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2" name="Shape 652"/>
            <p:cNvSpPr/>
            <p:nvPr/>
          </p:nvSpPr>
          <p:spPr>
            <a:xfrm>
              <a:off x="6696650" y="593700"/>
              <a:ext cx="25" cy="25"/>
            </a:xfrm>
            <a:custGeom>
              <a:avLst/>
              <a:gdLst/>
              <a:ahLst/>
              <a:cxnLst/>
              <a:rect l="0" t="0" r="0" b="0"/>
              <a:pathLst>
                <a:path w="1" h="1" fill="none" extrusionOk="0">
                  <a:moveTo>
                    <a:pt x="0" y="0"/>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3" name="Shape 653"/>
            <p:cNvSpPr/>
            <p:nvPr/>
          </p:nvSpPr>
          <p:spPr>
            <a:xfrm>
              <a:off x="6696650" y="579700"/>
              <a:ext cx="24975" cy="14025"/>
            </a:xfrm>
            <a:custGeom>
              <a:avLst/>
              <a:gdLst/>
              <a:ahLst/>
              <a:cxnLst/>
              <a:rect l="0" t="0" r="0" b="0"/>
              <a:pathLst>
                <a:path w="999" h="561" fill="none" extrusionOk="0">
                  <a:moveTo>
                    <a:pt x="0" y="560"/>
                  </a:moveTo>
                  <a:lnTo>
                    <a:pt x="999"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4" name="Shape 654"/>
            <p:cNvSpPr/>
            <p:nvPr/>
          </p:nvSpPr>
          <p:spPr>
            <a:xfrm>
              <a:off x="6760575" y="632675"/>
              <a:ext cx="14025" cy="24975"/>
            </a:xfrm>
            <a:custGeom>
              <a:avLst/>
              <a:gdLst/>
              <a:ahLst/>
              <a:cxnLst/>
              <a:rect l="0" t="0" r="0" b="0"/>
              <a:pathLst>
                <a:path w="561" h="999" fill="none" extrusionOk="0">
                  <a:moveTo>
                    <a:pt x="1" y="999"/>
                  </a:moveTo>
                  <a:lnTo>
                    <a:pt x="561"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5" name="Shape 655"/>
            <p:cNvSpPr/>
            <p:nvPr/>
          </p:nvSpPr>
          <p:spPr>
            <a:xfrm>
              <a:off x="6760575" y="657625"/>
              <a:ext cx="25" cy="25"/>
            </a:xfrm>
            <a:custGeom>
              <a:avLst/>
              <a:gdLst/>
              <a:ahLst/>
              <a:cxnLst/>
              <a:rect l="0" t="0" r="0" b="0"/>
              <a:pathLst>
                <a:path w="1" h="1" fill="none" extrusionOk="0">
                  <a:moveTo>
                    <a:pt x="1" y="1"/>
                  </a:moveTo>
                  <a:lnTo>
                    <a:pt x="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6" name="Shape 656"/>
            <p:cNvSpPr/>
            <p:nvPr/>
          </p:nvSpPr>
          <p:spPr>
            <a:xfrm>
              <a:off x="6847025" y="651550"/>
              <a:ext cx="25" cy="29250"/>
            </a:xfrm>
            <a:custGeom>
              <a:avLst/>
              <a:gdLst/>
              <a:ahLst/>
              <a:cxnLst/>
              <a:rect l="0" t="0" r="0" b="0"/>
              <a:pathLst>
                <a:path w="1" h="1170" fill="none" extrusionOk="0">
                  <a:moveTo>
                    <a:pt x="1" y="0"/>
                  </a:moveTo>
                  <a:lnTo>
                    <a:pt x="1" y="116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7" name="Shape 657"/>
            <p:cNvSpPr/>
            <p:nvPr/>
          </p:nvSpPr>
          <p:spPr>
            <a:xfrm>
              <a:off x="6919500" y="632675"/>
              <a:ext cx="14025" cy="24975"/>
            </a:xfrm>
            <a:custGeom>
              <a:avLst/>
              <a:gdLst/>
              <a:ahLst/>
              <a:cxnLst/>
              <a:rect l="0" t="0" r="0" b="0"/>
              <a:pathLst>
                <a:path w="561" h="999" fill="none" extrusionOk="0">
                  <a:moveTo>
                    <a:pt x="560" y="999"/>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8" name="Shape 658"/>
            <p:cNvSpPr/>
            <p:nvPr/>
          </p:nvSpPr>
          <p:spPr>
            <a:xfrm>
              <a:off x="6933500" y="657625"/>
              <a:ext cx="25" cy="25"/>
            </a:xfrm>
            <a:custGeom>
              <a:avLst/>
              <a:gdLst/>
              <a:ahLst/>
              <a:cxnLst/>
              <a:rect l="0" t="0" r="0" b="0"/>
              <a:pathLst>
                <a:path w="1" h="1" fill="none" extrusionOk="0">
                  <a:moveTo>
                    <a:pt x="0" y="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9" name="Shape 659"/>
            <p:cNvSpPr/>
            <p:nvPr/>
          </p:nvSpPr>
          <p:spPr>
            <a:xfrm>
              <a:off x="6972475" y="579700"/>
              <a:ext cx="24975" cy="14025"/>
            </a:xfrm>
            <a:custGeom>
              <a:avLst/>
              <a:gdLst/>
              <a:ahLst/>
              <a:cxnLst/>
              <a:rect l="0" t="0" r="0" b="0"/>
              <a:pathLst>
                <a:path w="999" h="561" fill="none" extrusionOk="0">
                  <a:moveTo>
                    <a:pt x="999" y="560"/>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60" name="Shape 660"/>
            <p:cNvSpPr/>
            <p:nvPr/>
          </p:nvSpPr>
          <p:spPr>
            <a:xfrm>
              <a:off x="6997425" y="593700"/>
              <a:ext cx="25" cy="25"/>
            </a:xfrm>
            <a:custGeom>
              <a:avLst/>
              <a:gdLst/>
              <a:ahLst/>
              <a:cxnLst/>
              <a:rect l="0" t="0" r="0" b="0"/>
              <a:pathLst>
                <a:path w="1" h="1" fill="none" extrusionOk="0">
                  <a:moveTo>
                    <a:pt x="1" y="0"/>
                  </a:moveTo>
                  <a:lnTo>
                    <a:pt x="1"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61" name="Shape 661"/>
            <p:cNvSpPr/>
            <p:nvPr/>
          </p:nvSpPr>
          <p:spPr>
            <a:xfrm>
              <a:off x="6991350" y="507225"/>
              <a:ext cx="29250" cy="25"/>
            </a:xfrm>
            <a:custGeom>
              <a:avLst/>
              <a:gdLst/>
              <a:ahLst/>
              <a:cxnLst/>
              <a:rect l="0" t="0" r="0" b="0"/>
              <a:pathLst>
                <a:path w="1170" h="1" fill="none" extrusionOk="0">
                  <a:moveTo>
                    <a:pt x="1169" y="1"/>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62" name="Shape 662"/>
            <p:cNvSpPr/>
            <p:nvPr/>
          </p:nvSpPr>
          <p:spPr>
            <a:xfrm>
              <a:off x="6972475" y="420775"/>
              <a:ext cx="24975" cy="14025"/>
            </a:xfrm>
            <a:custGeom>
              <a:avLst/>
              <a:gdLst/>
              <a:ahLst/>
              <a:cxnLst/>
              <a:rect l="0" t="0" r="0" b="0"/>
              <a:pathLst>
                <a:path w="999" h="561" fill="none" extrusionOk="0">
                  <a:moveTo>
                    <a:pt x="0" y="561"/>
                  </a:moveTo>
                  <a:lnTo>
                    <a:pt x="999"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63" name="Shape 663"/>
            <p:cNvSpPr/>
            <p:nvPr/>
          </p:nvSpPr>
          <p:spPr>
            <a:xfrm>
              <a:off x="6997425" y="420775"/>
              <a:ext cx="25" cy="25"/>
            </a:xfrm>
            <a:custGeom>
              <a:avLst/>
              <a:gdLst/>
              <a:ahLst/>
              <a:cxnLst/>
              <a:rect l="0" t="0" r="0" b="0"/>
              <a:pathLst>
                <a:path w="1" h="1" fill="none" extrusionOk="0">
                  <a:moveTo>
                    <a:pt x="1" y="0"/>
                  </a:moveTo>
                  <a:lnTo>
                    <a:pt x="1"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64" name="Shape 664"/>
            <p:cNvSpPr/>
            <p:nvPr/>
          </p:nvSpPr>
          <p:spPr>
            <a:xfrm>
              <a:off x="6919500" y="356850"/>
              <a:ext cx="14025" cy="24975"/>
            </a:xfrm>
            <a:custGeom>
              <a:avLst/>
              <a:gdLst/>
              <a:ahLst/>
              <a:cxnLst/>
              <a:rect l="0" t="0" r="0" b="0"/>
              <a:pathLst>
                <a:path w="561" h="999" fill="none" extrusionOk="0">
                  <a:moveTo>
                    <a:pt x="560" y="0"/>
                  </a:moveTo>
                  <a:lnTo>
                    <a:pt x="0" y="99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65" name="Shape 665"/>
            <p:cNvSpPr/>
            <p:nvPr/>
          </p:nvSpPr>
          <p:spPr>
            <a:xfrm>
              <a:off x="6933500" y="356850"/>
              <a:ext cx="25" cy="25"/>
            </a:xfrm>
            <a:custGeom>
              <a:avLst/>
              <a:gdLst/>
              <a:ahLst/>
              <a:cxnLst/>
              <a:rect l="0" t="0" r="0" b="0"/>
              <a:pathLst>
                <a:path w="1" h="1" fill="none" extrusionOk="0">
                  <a:moveTo>
                    <a:pt x="0" y="0"/>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666" name="Shape 666"/>
          <p:cNvGrpSpPr/>
          <p:nvPr/>
        </p:nvGrpSpPr>
        <p:grpSpPr>
          <a:xfrm>
            <a:off x="7828729" y="450730"/>
            <a:ext cx="337796" cy="426497"/>
            <a:chOff x="5973900" y="318475"/>
            <a:chExt cx="401900" cy="380575"/>
          </a:xfrm>
        </p:grpSpPr>
        <p:sp>
          <p:nvSpPr>
            <p:cNvPr id="667" name="Shape 667"/>
            <p:cNvSpPr/>
            <p:nvPr/>
          </p:nvSpPr>
          <p:spPr>
            <a:xfrm>
              <a:off x="5973900" y="337975"/>
              <a:ext cx="401900" cy="67000"/>
            </a:xfrm>
            <a:custGeom>
              <a:avLst/>
              <a:gdLst/>
              <a:ahLst/>
              <a:cxnLst/>
              <a:rect l="0" t="0" r="0" b="0"/>
              <a:pathLst>
                <a:path w="16076" h="2680" fill="none" extrusionOk="0">
                  <a:moveTo>
                    <a:pt x="16075" y="2679"/>
                  </a:moveTo>
                  <a:lnTo>
                    <a:pt x="16075" y="0"/>
                  </a:lnTo>
                  <a:lnTo>
                    <a:pt x="1" y="0"/>
                  </a:lnTo>
                  <a:lnTo>
                    <a:pt x="1" y="2679"/>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68" name="Shape 668"/>
            <p:cNvSpPr/>
            <p:nvPr/>
          </p:nvSpPr>
          <p:spPr>
            <a:xfrm>
              <a:off x="6024450" y="348325"/>
              <a:ext cx="45075" cy="45075"/>
            </a:xfrm>
            <a:custGeom>
              <a:avLst/>
              <a:gdLst/>
              <a:ahLst/>
              <a:cxnLst/>
              <a:rect l="0" t="0" r="0" b="0"/>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69" name="Shape 669"/>
            <p:cNvSpPr/>
            <p:nvPr/>
          </p:nvSpPr>
          <p:spPr>
            <a:xfrm>
              <a:off x="6280175" y="348325"/>
              <a:ext cx="45075" cy="45075"/>
            </a:xfrm>
            <a:custGeom>
              <a:avLst/>
              <a:gdLst/>
              <a:ahLst/>
              <a:cxnLst/>
              <a:rect l="0" t="0" r="0" b="0"/>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0" name="Shape 670"/>
            <p:cNvSpPr/>
            <p:nvPr/>
          </p:nvSpPr>
          <p:spPr>
            <a:xfrm>
              <a:off x="5973900" y="667375"/>
              <a:ext cx="401900" cy="31675"/>
            </a:xfrm>
            <a:custGeom>
              <a:avLst/>
              <a:gdLst/>
              <a:ahLst/>
              <a:cxnLst/>
              <a:rect l="0" t="0" r="0" b="0"/>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1" name="Shape 671"/>
            <p:cNvSpPr/>
            <p:nvPr/>
          </p:nvSpPr>
          <p:spPr>
            <a:xfrm>
              <a:off x="6302700" y="318475"/>
              <a:ext cx="28650" cy="63350"/>
            </a:xfrm>
            <a:custGeom>
              <a:avLst/>
              <a:gdLst/>
              <a:ahLst/>
              <a:cxnLst/>
              <a:rect l="0" t="0" r="0" b="0"/>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2" name="Shape 672"/>
            <p:cNvSpPr/>
            <p:nvPr/>
          </p:nvSpPr>
          <p:spPr>
            <a:xfrm>
              <a:off x="6046975" y="318475"/>
              <a:ext cx="28650" cy="63350"/>
            </a:xfrm>
            <a:custGeom>
              <a:avLst/>
              <a:gdLst/>
              <a:ahLst/>
              <a:cxnLst/>
              <a:rect l="0" t="0" r="0" b="0"/>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3" name="Shape 673"/>
            <p:cNvSpPr/>
            <p:nvPr/>
          </p:nvSpPr>
          <p:spPr>
            <a:xfrm>
              <a:off x="5973900" y="407375"/>
              <a:ext cx="401900" cy="272200"/>
            </a:xfrm>
            <a:custGeom>
              <a:avLst/>
              <a:gdLst/>
              <a:ahLst/>
              <a:cxnLst/>
              <a:rect l="0" t="0" r="0" b="0"/>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4" name="Shape 674"/>
            <p:cNvSpPr/>
            <p:nvPr/>
          </p:nvSpPr>
          <p:spPr>
            <a:xfrm>
              <a:off x="6024450" y="456100"/>
              <a:ext cx="300800" cy="175375"/>
            </a:xfrm>
            <a:custGeom>
              <a:avLst/>
              <a:gdLst/>
              <a:ahLst/>
              <a:cxnLst/>
              <a:rect l="0" t="0" r="0" b="0"/>
              <a:pathLst>
                <a:path w="12032" h="7015" fill="none" extrusionOk="0">
                  <a:moveTo>
                    <a:pt x="0" y="0"/>
                  </a:moveTo>
                  <a:lnTo>
                    <a:pt x="12032" y="0"/>
                  </a:lnTo>
                  <a:lnTo>
                    <a:pt x="12032" y="7014"/>
                  </a:lnTo>
                  <a:lnTo>
                    <a:pt x="0" y="7014"/>
                  </a:lnTo>
                  <a:lnTo>
                    <a:pt x="0" y="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5" name="Shape 675"/>
            <p:cNvSpPr/>
            <p:nvPr/>
          </p:nvSpPr>
          <p:spPr>
            <a:xfrm>
              <a:off x="6024450" y="573000"/>
              <a:ext cx="300800" cy="25"/>
            </a:xfrm>
            <a:custGeom>
              <a:avLst/>
              <a:gdLst/>
              <a:ahLst/>
              <a:cxnLst/>
              <a:rect l="0" t="0" r="0" b="0"/>
              <a:pathLst>
                <a:path w="12032" h="1" fill="none" extrusionOk="0">
                  <a:moveTo>
                    <a:pt x="0" y="0"/>
                  </a:moveTo>
                  <a:lnTo>
                    <a:pt x="12032"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6" name="Shape 676"/>
            <p:cNvSpPr/>
            <p:nvPr/>
          </p:nvSpPr>
          <p:spPr>
            <a:xfrm>
              <a:off x="6024450" y="514550"/>
              <a:ext cx="300800" cy="25"/>
            </a:xfrm>
            <a:custGeom>
              <a:avLst/>
              <a:gdLst/>
              <a:ahLst/>
              <a:cxnLst/>
              <a:rect l="0" t="0" r="0" b="0"/>
              <a:pathLst>
                <a:path w="12032" h="1" fill="none" extrusionOk="0">
                  <a:moveTo>
                    <a:pt x="0" y="0"/>
                  </a:moveTo>
                  <a:lnTo>
                    <a:pt x="12032"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7" name="Shape 677"/>
            <p:cNvSpPr/>
            <p:nvPr/>
          </p:nvSpPr>
          <p:spPr>
            <a:xfrm>
              <a:off x="6264950" y="456100"/>
              <a:ext cx="25" cy="175375"/>
            </a:xfrm>
            <a:custGeom>
              <a:avLst/>
              <a:gdLst/>
              <a:ahLst/>
              <a:cxnLst/>
              <a:rect l="0" t="0" r="0" b="0"/>
              <a:pathLst>
                <a:path w="1" h="7015" fill="none" extrusionOk="0">
                  <a:moveTo>
                    <a:pt x="1" y="0"/>
                  </a:moveTo>
                  <a:lnTo>
                    <a:pt x="1" y="701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8" name="Shape 678"/>
            <p:cNvSpPr/>
            <p:nvPr/>
          </p:nvSpPr>
          <p:spPr>
            <a:xfrm>
              <a:off x="6204675" y="456100"/>
              <a:ext cx="25" cy="175375"/>
            </a:xfrm>
            <a:custGeom>
              <a:avLst/>
              <a:gdLst/>
              <a:ahLst/>
              <a:cxnLst/>
              <a:rect l="0" t="0" r="0" b="0"/>
              <a:pathLst>
                <a:path w="1" h="7015" fill="none" extrusionOk="0">
                  <a:moveTo>
                    <a:pt x="0" y="0"/>
                  </a:moveTo>
                  <a:lnTo>
                    <a:pt x="0" y="701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9" name="Shape 679"/>
            <p:cNvSpPr/>
            <p:nvPr/>
          </p:nvSpPr>
          <p:spPr>
            <a:xfrm>
              <a:off x="6145000" y="456100"/>
              <a:ext cx="25" cy="175375"/>
            </a:xfrm>
            <a:custGeom>
              <a:avLst/>
              <a:gdLst/>
              <a:ahLst/>
              <a:cxnLst/>
              <a:rect l="0" t="0" r="0" b="0"/>
              <a:pathLst>
                <a:path w="1" h="7015" fill="none" extrusionOk="0">
                  <a:moveTo>
                    <a:pt x="1" y="0"/>
                  </a:moveTo>
                  <a:lnTo>
                    <a:pt x="1" y="701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80" name="Shape 680"/>
            <p:cNvSpPr/>
            <p:nvPr/>
          </p:nvSpPr>
          <p:spPr>
            <a:xfrm>
              <a:off x="6084725" y="456100"/>
              <a:ext cx="25" cy="175375"/>
            </a:xfrm>
            <a:custGeom>
              <a:avLst/>
              <a:gdLst/>
              <a:ahLst/>
              <a:cxnLst/>
              <a:rect l="0" t="0" r="0" b="0"/>
              <a:pathLst>
                <a:path w="1" h="7015" fill="none" extrusionOk="0">
                  <a:moveTo>
                    <a:pt x="1" y="0"/>
                  </a:moveTo>
                  <a:lnTo>
                    <a:pt x="1" y="701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681" name="Shape 681"/>
          <p:cNvGrpSpPr/>
          <p:nvPr/>
        </p:nvGrpSpPr>
        <p:grpSpPr>
          <a:xfrm>
            <a:off x="3873883" y="1135121"/>
            <a:ext cx="342881" cy="557503"/>
            <a:chOff x="1268550" y="929175"/>
            <a:chExt cx="407950" cy="497475"/>
          </a:xfrm>
        </p:grpSpPr>
        <p:sp>
          <p:nvSpPr>
            <p:cNvPr id="682" name="Shape 682"/>
            <p:cNvSpPr/>
            <p:nvPr/>
          </p:nvSpPr>
          <p:spPr>
            <a:xfrm>
              <a:off x="1268550" y="953550"/>
              <a:ext cx="387250" cy="473100"/>
            </a:xfrm>
            <a:custGeom>
              <a:avLst/>
              <a:gdLst/>
              <a:ahLst/>
              <a:cxnLst/>
              <a:rect l="0" t="0" r="0" b="0"/>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83" name="Shape 683"/>
            <p:cNvSpPr/>
            <p:nvPr/>
          </p:nvSpPr>
          <p:spPr>
            <a:xfrm>
              <a:off x="1298975" y="929175"/>
              <a:ext cx="377525" cy="462775"/>
            </a:xfrm>
            <a:custGeom>
              <a:avLst/>
              <a:gdLst/>
              <a:ahLst/>
              <a:cxnLst/>
              <a:rect l="0" t="0" r="0" b="0"/>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84" name="Shape 684"/>
            <p:cNvSpPr/>
            <p:nvPr/>
          </p:nvSpPr>
          <p:spPr>
            <a:xfrm>
              <a:off x="1592450" y="929175"/>
              <a:ext cx="84050" cy="84050"/>
            </a:xfrm>
            <a:custGeom>
              <a:avLst/>
              <a:gdLst/>
              <a:ahLst/>
              <a:cxnLst/>
              <a:rect l="0" t="0" r="0" b="0"/>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685" name="Shape 685"/>
          <p:cNvGrpSpPr/>
          <p:nvPr/>
        </p:nvGrpSpPr>
        <p:grpSpPr>
          <a:xfrm>
            <a:off x="8359947" y="1156273"/>
            <a:ext cx="405331" cy="518616"/>
            <a:chOff x="6605925" y="948050"/>
            <a:chExt cx="482250" cy="462775"/>
          </a:xfrm>
        </p:grpSpPr>
        <p:sp>
          <p:nvSpPr>
            <p:cNvPr id="686" name="Shape 686"/>
            <p:cNvSpPr/>
            <p:nvPr/>
          </p:nvSpPr>
          <p:spPr>
            <a:xfrm>
              <a:off x="6847025" y="1209875"/>
              <a:ext cx="60325" cy="200950"/>
            </a:xfrm>
            <a:custGeom>
              <a:avLst/>
              <a:gdLst/>
              <a:ahLst/>
              <a:cxnLst/>
              <a:rect l="0" t="0" r="0" b="0"/>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87" name="Shape 687"/>
            <p:cNvSpPr/>
            <p:nvPr/>
          </p:nvSpPr>
          <p:spPr>
            <a:xfrm>
              <a:off x="6605925" y="971800"/>
              <a:ext cx="482250" cy="228350"/>
            </a:xfrm>
            <a:custGeom>
              <a:avLst/>
              <a:gdLst/>
              <a:ahLst/>
              <a:cxnLst/>
              <a:rect l="0" t="0" r="0" b="0"/>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88" name="Shape 688"/>
            <p:cNvSpPr/>
            <p:nvPr/>
          </p:nvSpPr>
          <p:spPr>
            <a:xfrm>
              <a:off x="6847025" y="948050"/>
              <a:ext cx="25" cy="23775"/>
            </a:xfrm>
            <a:custGeom>
              <a:avLst/>
              <a:gdLst/>
              <a:ahLst/>
              <a:cxnLst/>
              <a:rect l="0" t="0" r="0" b="0"/>
              <a:pathLst>
                <a:path w="1" h="951" fill="none" extrusionOk="0">
                  <a:moveTo>
                    <a:pt x="1" y="951"/>
                  </a:moveTo>
                  <a:lnTo>
                    <a:pt x="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89" name="Shape 689"/>
            <p:cNvSpPr/>
            <p:nvPr/>
          </p:nvSpPr>
          <p:spPr>
            <a:xfrm>
              <a:off x="6847025" y="1001025"/>
              <a:ext cx="25" cy="183900"/>
            </a:xfrm>
            <a:custGeom>
              <a:avLst/>
              <a:gdLst/>
              <a:ahLst/>
              <a:cxnLst/>
              <a:rect l="0" t="0" r="0" b="0"/>
              <a:pathLst>
                <a:path w="1" h="7356" fill="none" extrusionOk="0">
                  <a:moveTo>
                    <a:pt x="1" y="1"/>
                  </a:moveTo>
                  <a:lnTo>
                    <a:pt x="1" y="7356"/>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90" name="Shape 690"/>
            <p:cNvSpPr/>
            <p:nvPr/>
          </p:nvSpPr>
          <p:spPr>
            <a:xfrm>
              <a:off x="6872000" y="994325"/>
              <a:ext cx="85275" cy="190600"/>
            </a:xfrm>
            <a:custGeom>
              <a:avLst/>
              <a:gdLst/>
              <a:ahLst/>
              <a:cxnLst/>
              <a:rect l="0" t="0" r="0" b="0"/>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91" name="Shape 691"/>
            <p:cNvSpPr/>
            <p:nvPr/>
          </p:nvSpPr>
          <p:spPr>
            <a:xfrm>
              <a:off x="6736825" y="994325"/>
              <a:ext cx="85275" cy="190600"/>
            </a:xfrm>
            <a:custGeom>
              <a:avLst/>
              <a:gdLst/>
              <a:ahLst/>
              <a:cxnLst/>
              <a:rect l="0" t="0" r="0" b="0"/>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692" name="Shape 692"/>
          <p:cNvGrpSpPr/>
          <p:nvPr/>
        </p:nvGrpSpPr>
        <p:grpSpPr>
          <a:xfrm>
            <a:off x="8454628" y="2692231"/>
            <a:ext cx="215966" cy="456531"/>
            <a:chOff x="6718575" y="2318625"/>
            <a:chExt cx="256950" cy="407375"/>
          </a:xfrm>
        </p:grpSpPr>
        <p:sp>
          <p:nvSpPr>
            <p:cNvPr id="693" name="Shape 693"/>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94" name="Shape 694"/>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95" name="Shape 695"/>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96" name="Shape 696"/>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97" name="Shape 697"/>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98" name="Shape 698"/>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99" name="Shape 699"/>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00" name="Shape 700"/>
            <p:cNvSpPr/>
            <p:nvPr/>
          </p:nvSpPr>
          <p:spPr>
            <a:xfrm>
              <a:off x="6795900" y="2628550"/>
              <a:ext cx="102300" cy="25"/>
            </a:xfrm>
            <a:custGeom>
              <a:avLst/>
              <a:gdLst/>
              <a:ahLst/>
              <a:cxnLst/>
              <a:rect l="0" t="0" r="0" b="0"/>
              <a:pathLst>
                <a:path w="4092" h="1" fill="none" extrusionOk="0">
                  <a:moveTo>
                    <a:pt x="0" y="1"/>
                  </a:moveTo>
                  <a:lnTo>
                    <a:pt x="4092"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701" name="Shape 701"/>
          <p:cNvGrpSpPr/>
          <p:nvPr/>
        </p:nvGrpSpPr>
        <p:grpSpPr>
          <a:xfrm>
            <a:off x="5556018" y="3528108"/>
            <a:ext cx="363369" cy="294819"/>
            <a:chOff x="3269900" y="3064500"/>
            <a:chExt cx="432325" cy="263075"/>
          </a:xfrm>
        </p:grpSpPr>
        <p:sp>
          <p:nvSpPr>
            <p:cNvPr id="702" name="Shape 702"/>
            <p:cNvSpPr/>
            <p:nvPr/>
          </p:nvSpPr>
          <p:spPr>
            <a:xfrm>
              <a:off x="3269900" y="3064500"/>
              <a:ext cx="432325" cy="263075"/>
            </a:xfrm>
            <a:custGeom>
              <a:avLst/>
              <a:gdLst/>
              <a:ahLst/>
              <a:cxnLst/>
              <a:rect l="0" t="0" r="0" b="0"/>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03" name="Shape 703"/>
            <p:cNvSpPr/>
            <p:nvPr/>
          </p:nvSpPr>
          <p:spPr>
            <a:xfrm>
              <a:off x="3445875" y="3155825"/>
              <a:ext cx="80400" cy="80400"/>
            </a:xfrm>
            <a:custGeom>
              <a:avLst/>
              <a:gdLst/>
              <a:ahLst/>
              <a:cxnLst/>
              <a:rect l="0" t="0" r="0" b="0"/>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04" name="Shape 704"/>
            <p:cNvSpPr/>
            <p:nvPr/>
          </p:nvSpPr>
          <p:spPr>
            <a:xfrm>
              <a:off x="3381925" y="3091900"/>
              <a:ext cx="208275" cy="208275"/>
            </a:xfrm>
            <a:custGeom>
              <a:avLst/>
              <a:gdLst/>
              <a:ahLst/>
              <a:cxnLst/>
              <a:rect l="0" t="0" r="0" b="0"/>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705" name="Shape 705"/>
          <p:cNvGrpSpPr/>
          <p:nvPr/>
        </p:nvGrpSpPr>
        <p:grpSpPr>
          <a:xfrm>
            <a:off x="8430044" y="3438035"/>
            <a:ext cx="265114" cy="496791"/>
            <a:chOff x="6689325" y="2984125"/>
            <a:chExt cx="315425" cy="443300"/>
          </a:xfrm>
        </p:grpSpPr>
        <p:sp>
          <p:nvSpPr>
            <p:cNvPr id="706" name="Shape 706"/>
            <p:cNvSpPr/>
            <p:nvPr/>
          </p:nvSpPr>
          <p:spPr>
            <a:xfrm>
              <a:off x="6689325" y="2984125"/>
              <a:ext cx="315425" cy="77975"/>
            </a:xfrm>
            <a:custGeom>
              <a:avLst/>
              <a:gdLst/>
              <a:ahLst/>
              <a:cxnLst/>
              <a:rect l="0" t="0" r="0" b="0"/>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07" name="Shape 707"/>
            <p:cNvSpPr/>
            <p:nvPr/>
          </p:nvSpPr>
          <p:spPr>
            <a:xfrm>
              <a:off x="6702125" y="3069375"/>
              <a:ext cx="289850" cy="358050"/>
            </a:xfrm>
            <a:custGeom>
              <a:avLst/>
              <a:gdLst/>
              <a:ahLst/>
              <a:cxnLst/>
              <a:rect l="0" t="0" r="0" b="0"/>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08" name="Shape 708"/>
            <p:cNvSpPr/>
            <p:nvPr/>
          </p:nvSpPr>
          <p:spPr>
            <a:xfrm>
              <a:off x="6761175" y="3117475"/>
              <a:ext cx="25" cy="261850"/>
            </a:xfrm>
            <a:custGeom>
              <a:avLst/>
              <a:gdLst/>
              <a:ahLst/>
              <a:cxnLst/>
              <a:rect l="0" t="0" r="0" b="0"/>
              <a:pathLst>
                <a:path w="1" h="10474" fill="none" extrusionOk="0">
                  <a:moveTo>
                    <a:pt x="1" y="10473"/>
                  </a:moveTo>
                  <a:lnTo>
                    <a:pt x="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09" name="Shape 709"/>
            <p:cNvSpPr/>
            <p:nvPr/>
          </p:nvSpPr>
          <p:spPr>
            <a:xfrm>
              <a:off x="6847025" y="3117475"/>
              <a:ext cx="25" cy="261850"/>
            </a:xfrm>
            <a:custGeom>
              <a:avLst/>
              <a:gdLst/>
              <a:ahLst/>
              <a:cxnLst/>
              <a:rect l="0" t="0" r="0" b="0"/>
              <a:pathLst>
                <a:path w="1" h="10474" fill="none" extrusionOk="0">
                  <a:moveTo>
                    <a:pt x="1" y="1"/>
                  </a:moveTo>
                  <a:lnTo>
                    <a:pt x="1" y="1047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10" name="Shape 710"/>
            <p:cNvSpPr/>
            <p:nvPr/>
          </p:nvSpPr>
          <p:spPr>
            <a:xfrm>
              <a:off x="6932875" y="3117475"/>
              <a:ext cx="25" cy="261850"/>
            </a:xfrm>
            <a:custGeom>
              <a:avLst/>
              <a:gdLst/>
              <a:ahLst/>
              <a:cxnLst/>
              <a:rect l="0" t="0" r="0" b="0"/>
              <a:pathLst>
                <a:path w="1" h="10474" fill="none" extrusionOk="0">
                  <a:moveTo>
                    <a:pt x="1" y="1"/>
                  </a:moveTo>
                  <a:lnTo>
                    <a:pt x="1" y="1047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711" name="Shape 711"/>
          <p:cNvGrpSpPr/>
          <p:nvPr/>
        </p:nvGrpSpPr>
        <p:grpSpPr>
          <a:xfrm>
            <a:off x="4478770" y="4897591"/>
            <a:ext cx="256415" cy="552712"/>
            <a:chOff x="1988225" y="4286525"/>
            <a:chExt cx="305075" cy="493200"/>
          </a:xfrm>
        </p:grpSpPr>
        <p:sp>
          <p:nvSpPr>
            <p:cNvPr id="712" name="Shape 712"/>
            <p:cNvSpPr/>
            <p:nvPr/>
          </p:nvSpPr>
          <p:spPr>
            <a:xfrm>
              <a:off x="2178800" y="4519725"/>
              <a:ext cx="114500" cy="114475"/>
            </a:xfrm>
            <a:custGeom>
              <a:avLst/>
              <a:gdLst/>
              <a:ahLst/>
              <a:cxnLst/>
              <a:rect l="0" t="0" r="0" b="0"/>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13" name="Shape 713"/>
            <p:cNvSpPr/>
            <p:nvPr/>
          </p:nvSpPr>
          <p:spPr>
            <a:xfrm>
              <a:off x="1988225" y="4539200"/>
              <a:ext cx="156500" cy="156500"/>
            </a:xfrm>
            <a:custGeom>
              <a:avLst/>
              <a:gdLst/>
              <a:ahLst/>
              <a:cxnLst/>
              <a:rect l="0" t="0" r="0" b="0"/>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14" name="Shape 714"/>
            <p:cNvSpPr/>
            <p:nvPr/>
          </p:nvSpPr>
          <p:spPr>
            <a:xfrm>
              <a:off x="2042425" y="4286525"/>
              <a:ext cx="239300" cy="236250"/>
            </a:xfrm>
            <a:custGeom>
              <a:avLst/>
              <a:gdLst/>
              <a:ahLst/>
              <a:cxnLst/>
              <a:rect l="0" t="0" r="0" b="0"/>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15" name="Shape 715"/>
            <p:cNvSpPr/>
            <p:nvPr/>
          </p:nvSpPr>
          <p:spPr>
            <a:xfrm>
              <a:off x="2161750" y="4522750"/>
              <a:ext cx="25" cy="256975"/>
            </a:xfrm>
            <a:custGeom>
              <a:avLst/>
              <a:gdLst/>
              <a:ahLst/>
              <a:cxnLst/>
              <a:rect l="0" t="0" r="0" b="0"/>
              <a:pathLst>
                <a:path w="1" h="10279" fill="none" extrusionOk="0">
                  <a:moveTo>
                    <a:pt x="1" y="10279"/>
                  </a:moveTo>
                  <a:lnTo>
                    <a:pt x="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16" name="Shape 716"/>
            <p:cNvSpPr/>
            <p:nvPr/>
          </p:nvSpPr>
          <p:spPr>
            <a:xfrm>
              <a:off x="2133750" y="4377850"/>
              <a:ext cx="56050" cy="56025"/>
            </a:xfrm>
            <a:custGeom>
              <a:avLst/>
              <a:gdLst/>
              <a:ahLst/>
              <a:cxnLst/>
              <a:rect l="0" t="0" r="0" b="0"/>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17" name="Shape 717"/>
            <p:cNvSpPr/>
            <p:nvPr/>
          </p:nvSpPr>
          <p:spPr>
            <a:xfrm>
              <a:off x="2038150" y="4589125"/>
              <a:ext cx="87100" cy="87100"/>
            </a:xfrm>
            <a:custGeom>
              <a:avLst/>
              <a:gdLst/>
              <a:ahLst/>
              <a:cxnLst/>
              <a:rect l="0" t="0" r="0" b="0"/>
              <a:pathLst>
                <a:path w="3484" h="3484" fill="none" extrusionOk="0">
                  <a:moveTo>
                    <a:pt x="1" y="0"/>
                  </a:moveTo>
                  <a:lnTo>
                    <a:pt x="3483" y="348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18" name="Shape 718"/>
            <p:cNvSpPr/>
            <p:nvPr/>
          </p:nvSpPr>
          <p:spPr>
            <a:xfrm>
              <a:off x="2194025" y="4564150"/>
              <a:ext cx="54825" cy="54825"/>
            </a:xfrm>
            <a:custGeom>
              <a:avLst/>
              <a:gdLst/>
              <a:ahLst/>
              <a:cxnLst/>
              <a:rect l="0" t="0" r="0" b="0"/>
              <a:pathLst>
                <a:path w="2193" h="2193" fill="none" extrusionOk="0">
                  <a:moveTo>
                    <a:pt x="2192" y="1"/>
                  </a:moveTo>
                  <a:lnTo>
                    <a:pt x="1" y="219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719" name="Shape 719"/>
          <p:cNvGrpSpPr/>
          <p:nvPr/>
        </p:nvGrpSpPr>
        <p:grpSpPr>
          <a:xfrm>
            <a:off x="5022762" y="4936477"/>
            <a:ext cx="309640" cy="522707"/>
            <a:chOff x="2635450" y="4321225"/>
            <a:chExt cx="368400" cy="466425"/>
          </a:xfrm>
        </p:grpSpPr>
        <p:sp>
          <p:nvSpPr>
            <p:cNvPr id="720" name="Shape 720"/>
            <p:cNvSpPr/>
            <p:nvPr/>
          </p:nvSpPr>
          <p:spPr>
            <a:xfrm>
              <a:off x="2635450" y="4653050"/>
              <a:ext cx="368400" cy="134600"/>
            </a:xfrm>
            <a:custGeom>
              <a:avLst/>
              <a:gdLst/>
              <a:ahLst/>
              <a:cxnLst/>
              <a:rect l="0" t="0" r="0" b="0"/>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21" name="Shape 721"/>
            <p:cNvSpPr/>
            <p:nvPr/>
          </p:nvSpPr>
          <p:spPr>
            <a:xfrm>
              <a:off x="2819350" y="4321225"/>
              <a:ext cx="25" cy="347075"/>
            </a:xfrm>
            <a:custGeom>
              <a:avLst/>
              <a:gdLst/>
              <a:ahLst/>
              <a:cxnLst/>
              <a:rect l="0" t="0" r="0" b="0"/>
              <a:pathLst>
                <a:path w="1" h="13883" fill="none" extrusionOk="0">
                  <a:moveTo>
                    <a:pt x="0" y="13883"/>
                  </a:move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22" name="Shape 722"/>
            <p:cNvSpPr/>
            <p:nvPr/>
          </p:nvSpPr>
          <p:spPr>
            <a:xfrm>
              <a:off x="2835175" y="4328525"/>
              <a:ext cx="114475" cy="114500"/>
            </a:xfrm>
            <a:custGeom>
              <a:avLst/>
              <a:gdLst/>
              <a:ahLst/>
              <a:cxnLst/>
              <a:rect l="0" t="0" r="0" b="0"/>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23" name="Shape 723"/>
            <p:cNvSpPr/>
            <p:nvPr/>
          </p:nvSpPr>
          <p:spPr>
            <a:xfrm>
              <a:off x="2850400" y="4372975"/>
              <a:ext cx="54825" cy="54825"/>
            </a:xfrm>
            <a:custGeom>
              <a:avLst/>
              <a:gdLst/>
              <a:ahLst/>
              <a:cxnLst/>
              <a:rect l="0" t="0" r="0" b="0"/>
              <a:pathLst>
                <a:path w="2193" h="2193" fill="none" extrusionOk="0">
                  <a:moveTo>
                    <a:pt x="2192" y="0"/>
                  </a:moveTo>
                  <a:lnTo>
                    <a:pt x="0" y="2192"/>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24" name="Shape 724"/>
            <p:cNvSpPr/>
            <p:nvPr/>
          </p:nvSpPr>
          <p:spPr>
            <a:xfrm>
              <a:off x="2646425" y="4429600"/>
              <a:ext cx="156500" cy="156500"/>
            </a:xfrm>
            <a:custGeom>
              <a:avLst/>
              <a:gdLst/>
              <a:ahLst/>
              <a:cxnLst/>
              <a:rect l="0" t="0" r="0" b="0"/>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25" name="Shape 725"/>
            <p:cNvSpPr/>
            <p:nvPr/>
          </p:nvSpPr>
          <p:spPr>
            <a:xfrm>
              <a:off x="2696350" y="4479525"/>
              <a:ext cx="87100" cy="87100"/>
            </a:xfrm>
            <a:custGeom>
              <a:avLst/>
              <a:gdLst/>
              <a:ahLst/>
              <a:cxnLst/>
              <a:rect l="0" t="0" r="0" b="0"/>
              <a:pathLst>
                <a:path w="3484" h="3484" fill="none" extrusionOk="0">
                  <a:moveTo>
                    <a:pt x="0" y="1"/>
                  </a:moveTo>
                  <a:lnTo>
                    <a:pt x="3483" y="348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726" name="Shape 726"/>
          <p:cNvGrpSpPr/>
          <p:nvPr/>
        </p:nvGrpSpPr>
        <p:grpSpPr>
          <a:xfrm>
            <a:off x="8391172" y="4923507"/>
            <a:ext cx="342881" cy="511780"/>
            <a:chOff x="6643075" y="4309650"/>
            <a:chExt cx="407950" cy="456675"/>
          </a:xfrm>
        </p:grpSpPr>
        <p:sp>
          <p:nvSpPr>
            <p:cNvPr id="727" name="Shape 727"/>
            <p:cNvSpPr/>
            <p:nvPr/>
          </p:nvSpPr>
          <p:spPr>
            <a:xfrm>
              <a:off x="6643075" y="4698125"/>
              <a:ext cx="407950" cy="14625"/>
            </a:xfrm>
            <a:custGeom>
              <a:avLst/>
              <a:gdLst/>
              <a:ahLst/>
              <a:cxnLst/>
              <a:rect l="0" t="0" r="0" b="0"/>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28" name="Shape 728"/>
            <p:cNvSpPr/>
            <p:nvPr/>
          </p:nvSpPr>
          <p:spPr>
            <a:xfrm>
              <a:off x="6643075" y="4727350"/>
              <a:ext cx="407950" cy="14625"/>
            </a:xfrm>
            <a:custGeom>
              <a:avLst/>
              <a:gdLst/>
              <a:ahLst/>
              <a:cxnLst/>
              <a:rect l="0" t="0" r="0" b="0"/>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29" name="Shape 729"/>
            <p:cNvSpPr/>
            <p:nvPr/>
          </p:nvSpPr>
          <p:spPr>
            <a:xfrm>
              <a:off x="6643075" y="4751700"/>
              <a:ext cx="407950" cy="14625"/>
            </a:xfrm>
            <a:custGeom>
              <a:avLst/>
              <a:gdLst/>
              <a:ahLst/>
              <a:cxnLst/>
              <a:rect l="0" t="0" r="0" b="0"/>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30" name="Shape 730"/>
            <p:cNvSpPr/>
            <p:nvPr/>
          </p:nvSpPr>
          <p:spPr>
            <a:xfrm>
              <a:off x="6672900" y="4309650"/>
              <a:ext cx="348900" cy="376300"/>
            </a:xfrm>
            <a:custGeom>
              <a:avLst/>
              <a:gdLst/>
              <a:ahLst/>
              <a:cxnLst/>
              <a:rect l="0" t="0" r="0" b="0"/>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31" name="Shape 731"/>
            <p:cNvSpPr/>
            <p:nvPr/>
          </p:nvSpPr>
          <p:spPr>
            <a:xfrm>
              <a:off x="6805625" y="4452725"/>
              <a:ext cx="15850" cy="28050"/>
            </a:xfrm>
            <a:custGeom>
              <a:avLst/>
              <a:gdLst/>
              <a:ahLst/>
              <a:cxnLst/>
              <a:rect l="0" t="0" r="0" b="0"/>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32" name="Shape 732"/>
            <p:cNvSpPr/>
            <p:nvPr/>
          </p:nvSpPr>
          <p:spPr>
            <a:xfrm>
              <a:off x="6872600" y="4452725"/>
              <a:ext cx="15875" cy="28050"/>
            </a:xfrm>
            <a:custGeom>
              <a:avLst/>
              <a:gdLst/>
              <a:ahLst/>
              <a:cxnLst/>
              <a:rect l="0" t="0" r="0" b="0"/>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33" name="Shape 733"/>
            <p:cNvSpPr/>
            <p:nvPr/>
          </p:nvSpPr>
          <p:spPr>
            <a:xfrm>
              <a:off x="6709425" y="4414975"/>
              <a:ext cx="275250" cy="54825"/>
            </a:xfrm>
            <a:custGeom>
              <a:avLst/>
              <a:gdLst/>
              <a:ahLst/>
              <a:cxnLst/>
              <a:rect l="0" t="0" r="0" b="0"/>
              <a:pathLst>
                <a:path w="11010" h="2193" fill="none" extrusionOk="0">
                  <a:moveTo>
                    <a:pt x="11009" y="2193"/>
                  </a:moveTo>
                  <a:lnTo>
                    <a:pt x="5505" y="1"/>
                  </a:lnTo>
                  <a:lnTo>
                    <a:pt x="1" y="219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34" name="Shape 734"/>
            <p:cNvSpPr/>
            <p:nvPr/>
          </p:nvSpPr>
          <p:spPr>
            <a:xfrm>
              <a:off x="6733175" y="4382725"/>
              <a:ext cx="227750" cy="37150"/>
            </a:xfrm>
            <a:custGeom>
              <a:avLst/>
              <a:gdLst/>
              <a:ahLst/>
              <a:cxnLst/>
              <a:rect l="0" t="0" r="0" b="0"/>
              <a:pathLst>
                <a:path w="9110" h="1486" fill="none" extrusionOk="0">
                  <a:moveTo>
                    <a:pt x="1" y="1486"/>
                  </a:moveTo>
                  <a:lnTo>
                    <a:pt x="1681" y="1486"/>
                  </a:lnTo>
                  <a:lnTo>
                    <a:pt x="1681" y="0"/>
                  </a:lnTo>
                  <a:lnTo>
                    <a:pt x="4555" y="0"/>
                  </a:lnTo>
                  <a:lnTo>
                    <a:pt x="7429" y="0"/>
                  </a:lnTo>
                  <a:lnTo>
                    <a:pt x="7429" y="1486"/>
                  </a:lnTo>
                  <a:lnTo>
                    <a:pt x="9109" y="1486"/>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35" name="Shape 735"/>
            <p:cNvSpPr/>
            <p:nvPr/>
          </p:nvSpPr>
          <p:spPr>
            <a:xfrm>
              <a:off x="6847025" y="4414975"/>
              <a:ext cx="25" cy="145550"/>
            </a:xfrm>
            <a:custGeom>
              <a:avLst/>
              <a:gdLst/>
              <a:ahLst/>
              <a:cxnLst/>
              <a:rect l="0" t="0" r="0" b="0"/>
              <a:pathLst>
                <a:path w="1" h="5822" fill="none" extrusionOk="0">
                  <a:moveTo>
                    <a:pt x="1" y="1"/>
                  </a:moveTo>
                  <a:lnTo>
                    <a:pt x="1" y="5822"/>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736" name="Shape 736"/>
          <p:cNvGrpSpPr/>
          <p:nvPr/>
        </p:nvGrpSpPr>
        <p:grpSpPr>
          <a:xfrm>
            <a:off x="7206444" y="5646112"/>
            <a:ext cx="452420" cy="578656"/>
            <a:chOff x="5233525" y="4954450"/>
            <a:chExt cx="538275" cy="516350"/>
          </a:xfrm>
        </p:grpSpPr>
        <p:sp>
          <p:nvSpPr>
            <p:cNvPr id="737" name="Shape 737"/>
            <p:cNvSpPr/>
            <p:nvPr/>
          </p:nvSpPr>
          <p:spPr>
            <a:xfrm>
              <a:off x="5637825" y="4954450"/>
              <a:ext cx="89525" cy="89525"/>
            </a:xfrm>
            <a:custGeom>
              <a:avLst/>
              <a:gdLst/>
              <a:ahLst/>
              <a:cxnLst/>
              <a:rect l="0" t="0" r="0" b="0"/>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38" name="Shape 738"/>
            <p:cNvSpPr/>
            <p:nvPr/>
          </p:nvSpPr>
          <p:spPr>
            <a:xfrm>
              <a:off x="5323025" y="4980625"/>
              <a:ext cx="88925" cy="88925"/>
            </a:xfrm>
            <a:custGeom>
              <a:avLst/>
              <a:gdLst/>
              <a:ahLst/>
              <a:cxnLst/>
              <a:rect l="0" t="0" r="0" b="0"/>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39" name="Shape 739"/>
            <p:cNvSpPr/>
            <p:nvPr/>
          </p:nvSpPr>
          <p:spPr>
            <a:xfrm>
              <a:off x="5233525" y="5255225"/>
              <a:ext cx="89525" cy="89525"/>
            </a:xfrm>
            <a:custGeom>
              <a:avLst/>
              <a:gdLst/>
              <a:ahLst/>
              <a:cxnLst/>
              <a:rect l="0" t="0" r="0" b="0"/>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40" name="Shape 740"/>
            <p:cNvSpPr/>
            <p:nvPr/>
          </p:nvSpPr>
          <p:spPr>
            <a:xfrm>
              <a:off x="5453325" y="5382475"/>
              <a:ext cx="88925" cy="88325"/>
            </a:xfrm>
            <a:custGeom>
              <a:avLst/>
              <a:gdLst/>
              <a:ahLst/>
              <a:cxnLst/>
              <a:rect l="0" t="0" r="0" b="0"/>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41" name="Shape 741"/>
            <p:cNvSpPr/>
            <p:nvPr/>
          </p:nvSpPr>
          <p:spPr>
            <a:xfrm>
              <a:off x="5682875" y="5188875"/>
              <a:ext cx="88925" cy="89525"/>
            </a:xfrm>
            <a:custGeom>
              <a:avLst/>
              <a:gdLst/>
              <a:ahLst/>
              <a:cxnLst/>
              <a:rect l="0" t="0" r="0" b="0"/>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42" name="Shape 742"/>
            <p:cNvSpPr/>
            <p:nvPr/>
          </p:nvSpPr>
          <p:spPr>
            <a:xfrm>
              <a:off x="5411925" y="5110925"/>
              <a:ext cx="188775" cy="189400"/>
            </a:xfrm>
            <a:custGeom>
              <a:avLst/>
              <a:gdLst/>
              <a:ahLst/>
              <a:cxnLst/>
              <a:rect l="0" t="0" r="0" b="0"/>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43" name="Shape 743"/>
            <p:cNvSpPr/>
            <p:nvPr/>
          </p:nvSpPr>
          <p:spPr>
            <a:xfrm>
              <a:off x="5367475" y="5025075"/>
              <a:ext cx="81600" cy="105975"/>
            </a:xfrm>
            <a:custGeom>
              <a:avLst/>
              <a:gdLst/>
              <a:ahLst/>
              <a:cxnLst/>
              <a:rect l="0" t="0" r="0" b="0"/>
              <a:pathLst>
                <a:path w="3264" h="4239" fill="none" extrusionOk="0">
                  <a:moveTo>
                    <a:pt x="0" y="1"/>
                  </a:moveTo>
                  <a:lnTo>
                    <a:pt x="3264" y="423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44" name="Shape 744"/>
            <p:cNvSpPr/>
            <p:nvPr/>
          </p:nvSpPr>
          <p:spPr>
            <a:xfrm>
              <a:off x="5567800" y="4999500"/>
              <a:ext cx="115100" cy="133975"/>
            </a:xfrm>
            <a:custGeom>
              <a:avLst/>
              <a:gdLst/>
              <a:ahLst/>
              <a:cxnLst/>
              <a:rect l="0" t="0" r="0" b="0"/>
              <a:pathLst>
                <a:path w="4604" h="5359" fill="none" extrusionOk="0">
                  <a:moveTo>
                    <a:pt x="0" y="5359"/>
                  </a:moveTo>
                  <a:lnTo>
                    <a:pt x="4603"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45" name="Shape 745"/>
            <p:cNvSpPr/>
            <p:nvPr/>
          </p:nvSpPr>
          <p:spPr>
            <a:xfrm>
              <a:off x="5600075" y="5217475"/>
              <a:ext cx="127275" cy="16475"/>
            </a:xfrm>
            <a:custGeom>
              <a:avLst/>
              <a:gdLst/>
              <a:ahLst/>
              <a:cxnLst/>
              <a:rect l="0" t="0" r="0" b="0"/>
              <a:pathLst>
                <a:path w="5091" h="659" fill="none" extrusionOk="0">
                  <a:moveTo>
                    <a:pt x="5090" y="658"/>
                  </a:moveTo>
                  <a:lnTo>
                    <a:pt x="0"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46" name="Shape 746"/>
            <p:cNvSpPr/>
            <p:nvPr/>
          </p:nvSpPr>
          <p:spPr>
            <a:xfrm>
              <a:off x="5497775" y="5299675"/>
              <a:ext cx="4900" cy="126675"/>
            </a:xfrm>
            <a:custGeom>
              <a:avLst/>
              <a:gdLst/>
              <a:ahLst/>
              <a:cxnLst/>
              <a:rect l="0" t="0" r="0" b="0"/>
              <a:pathLst>
                <a:path w="196" h="5067" fill="none" extrusionOk="0">
                  <a:moveTo>
                    <a:pt x="0" y="5067"/>
                  </a:moveTo>
                  <a:lnTo>
                    <a:pt x="195"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47" name="Shape 747"/>
            <p:cNvSpPr/>
            <p:nvPr/>
          </p:nvSpPr>
          <p:spPr>
            <a:xfrm>
              <a:off x="5277975" y="5241825"/>
              <a:ext cx="141275" cy="58500"/>
            </a:xfrm>
            <a:custGeom>
              <a:avLst/>
              <a:gdLst/>
              <a:ahLst/>
              <a:cxnLst/>
              <a:rect l="0" t="0" r="0" b="0"/>
              <a:pathLst>
                <a:path w="5651" h="2340" fill="none" extrusionOk="0">
                  <a:moveTo>
                    <a:pt x="0" y="2339"/>
                  </a:moveTo>
                  <a:lnTo>
                    <a:pt x="5651"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748" name="Shape 748"/>
          <p:cNvGrpSpPr/>
          <p:nvPr/>
        </p:nvGrpSpPr>
        <p:grpSpPr>
          <a:xfrm>
            <a:off x="6637363" y="5656339"/>
            <a:ext cx="460615" cy="558204"/>
            <a:chOff x="4556450" y="4963575"/>
            <a:chExt cx="548025" cy="498100"/>
          </a:xfrm>
        </p:grpSpPr>
        <p:sp>
          <p:nvSpPr>
            <p:cNvPr id="749" name="Shape 749"/>
            <p:cNvSpPr/>
            <p:nvPr/>
          </p:nvSpPr>
          <p:spPr>
            <a:xfrm>
              <a:off x="4611850" y="5222350"/>
              <a:ext cx="436600" cy="239325"/>
            </a:xfrm>
            <a:custGeom>
              <a:avLst/>
              <a:gdLst/>
              <a:ahLst/>
              <a:cxnLst/>
              <a:rect l="0" t="0" r="0" b="0"/>
              <a:pathLst>
                <a:path w="17464" h="9573" fill="none" extrusionOk="0">
                  <a:moveTo>
                    <a:pt x="1" y="1"/>
                  </a:moveTo>
                  <a:lnTo>
                    <a:pt x="1" y="4677"/>
                  </a:lnTo>
                  <a:lnTo>
                    <a:pt x="8720" y="9572"/>
                  </a:lnTo>
                  <a:lnTo>
                    <a:pt x="17463" y="4677"/>
                  </a:lnTo>
                  <a:lnTo>
                    <a:pt x="17463" y="1"/>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50" name="Shape 750"/>
            <p:cNvSpPr/>
            <p:nvPr/>
          </p:nvSpPr>
          <p:spPr>
            <a:xfrm>
              <a:off x="4612475" y="4963575"/>
              <a:ext cx="435975" cy="125450"/>
            </a:xfrm>
            <a:custGeom>
              <a:avLst/>
              <a:gdLst/>
              <a:ahLst/>
              <a:cxnLst/>
              <a:rect l="0" t="0" r="0" b="0"/>
              <a:pathLst>
                <a:path w="17439" h="5018" fill="none" extrusionOk="0">
                  <a:moveTo>
                    <a:pt x="17438" y="5018"/>
                  </a:moveTo>
                  <a:lnTo>
                    <a:pt x="8671" y="1"/>
                  </a:lnTo>
                  <a:lnTo>
                    <a:pt x="0" y="501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51" name="Shape 751"/>
            <p:cNvSpPr/>
            <p:nvPr/>
          </p:nvSpPr>
          <p:spPr>
            <a:xfrm>
              <a:off x="4556450" y="5089000"/>
              <a:ext cx="274025" cy="225925"/>
            </a:xfrm>
            <a:custGeom>
              <a:avLst/>
              <a:gdLst/>
              <a:ahLst/>
              <a:cxnLst/>
              <a:rect l="0" t="0" r="0" b="0"/>
              <a:pathLst>
                <a:path w="10961" h="9037" fill="none" extrusionOk="0">
                  <a:moveTo>
                    <a:pt x="8720" y="9037"/>
                  </a:moveTo>
                  <a:lnTo>
                    <a:pt x="1" y="4068"/>
                  </a:lnTo>
                  <a:lnTo>
                    <a:pt x="2241" y="1"/>
                  </a:lnTo>
                  <a:lnTo>
                    <a:pt x="10960" y="4969"/>
                  </a:lnTo>
                  <a:lnTo>
                    <a:pt x="8720" y="9037"/>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52" name="Shape 752"/>
            <p:cNvSpPr/>
            <p:nvPr/>
          </p:nvSpPr>
          <p:spPr>
            <a:xfrm>
              <a:off x="4830450" y="5089000"/>
              <a:ext cx="274025" cy="225925"/>
            </a:xfrm>
            <a:custGeom>
              <a:avLst/>
              <a:gdLst/>
              <a:ahLst/>
              <a:cxnLst/>
              <a:rect l="0" t="0" r="0" b="0"/>
              <a:pathLst>
                <a:path w="10961" h="9037" fill="none" extrusionOk="0">
                  <a:moveTo>
                    <a:pt x="2241" y="9037"/>
                  </a:moveTo>
                  <a:lnTo>
                    <a:pt x="10960" y="4068"/>
                  </a:lnTo>
                  <a:lnTo>
                    <a:pt x="8719" y="1"/>
                  </a:lnTo>
                  <a:lnTo>
                    <a:pt x="0" y="4969"/>
                  </a:lnTo>
                  <a:lnTo>
                    <a:pt x="2241" y="9037"/>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53" name="Shape 753"/>
            <p:cNvSpPr/>
            <p:nvPr/>
          </p:nvSpPr>
          <p:spPr>
            <a:xfrm>
              <a:off x="4830450" y="5213225"/>
              <a:ext cx="25" cy="248450"/>
            </a:xfrm>
            <a:custGeom>
              <a:avLst/>
              <a:gdLst/>
              <a:ahLst/>
              <a:cxnLst/>
              <a:rect l="0" t="0" r="0" b="0"/>
              <a:pathLst>
                <a:path w="1" h="9938" fill="none" extrusionOk="0">
                  <a:moveTo>
                    <a:pt x="0" y="0"/>
                  </a:moveTo>
                  <a:lnTo>
                    <a:pt x="0" y="9937"/>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grpSp>
        <p:nvGrpSpPr>
          <p:cNvPr id="754" name="Shape 754"/>
          <p:cNvGrpSpPr/>
          <p:nvPr/>
        </p:nvGrpSpPr>
        <p:grpSpPr>
          <a:xfrm>
            <a:off x="3254644" y="5777117"/>
            <a:ext cx="445254" cy="328243"/>
            <a:chOff x="531800" y="5071350"/>
            <a:chExt cx="529750" cy="292900"/>
          </a:xfrm>
        </p:grpSpPr>
        <p:sp>
          <p:nvSpPr>
            <p:cNvPr id="755" name="Shape 755"/>
            <p:cNvSpPr/>
            <p:nvPr/>
          </p:nvSpPr>
          <p:spPr>
            <a:xfrm>
              <a:off x="632875" y="5077450"/>
              <a:ext cx="272200" cy="185725"/>
            </a:xfrm>
            <a:custGeom>
              <a:avLst/>
              <a:gdLst/>
              <a:ahLst/>
              <a:cxnLst/>
              <a:rect l="0" t="0" r="0" b="0"/>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56" name="Shape 756"/>
            <p:cNvSpPr/>
            <p:nvPr/>
          </p:nvSpPr>
          <p:spPr>
            <a:xfrm>
              <a:off x="886175" y="5071350"/>
              <a:ext cx="74300" cy="191825"/>
            </a:xfrm>
            <a:custGeom>
              <a:avLst/>
              <a:gdLst/>
              <a:ahLst/>
              <a:cxnLst/>
              <a:rect l="0" t="0" r="0" b="0"/>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57" name="Shape 757"/>
            <p:cNvSpPr/>
            <p:nvPr/>
          </p:nvSpPr>
          <p:spPr>
            <a:xfrm>
              <a:off x="531800" y="5162075"/>
              <a:ext cx="202175" cy="202175"/>
            </a:xfrm>
            <a:custGeom>
              <a:avLst/>
              <a:gdLst/>
              <a:ahLst/>
              <a:cxnLst/>
              <a:rect l="0" t="0" r="0" b="0"/>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58" name="Shape 758"/>
            <p:cNvSpPr/>
            <p:nvPr/>
          </p:nvSpPr>
          <p:spPr>
            <a:xfrm>
              <a:off x="859375" y="5162075"/>
              <a:ext cx="202175" cy="202175"/>
            </a:xfrm>
            <a:custGeom>
              <a:avLst/>
              <a:gdLst/>
              <a:ahLst/>
              <a:cxnLst/>
              <a:rect l="0" t="0" r="0" b="0"/>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59" name="Shape 759"/>
            <p:cNvSpPr/>
            <p:nvPr/>
          </p:nvSpPr>
          <p:spPr>
            <a:xfrm>
              <a:off x="676100" y="5071350"/>
              <a:ext cx="86500" cy="7325"/>
            </a:xfrm>
            <a:custGeom>
              <a:avLst/>
              <a:gdLst/>
              <a:ahLst/>
              <a:cxnLst/>
              <a:rect l="0" t="0" r="0" b="0"/>
              <a:pathLst>
                <a:path w="3460" h="293" fill="none" extrusionOk="0">
                  <a:moveTo>
                    <a:pt x="1" y="1"/>
                  </a:moveTo>
                  <a:lnTo>
                    <a:pt x="3459" y="293"/>
                  </a:lnTo>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60" name="Shape 760"/>
            <p:cNvSpPr/>
            <p:nvPr/>
          </p:nvSpPr>
          <p:spPr>
            <a:xfrm>
              <a:off x="941575" y="5244275"/>
              <a:ext cx="37175" cy="37175"/>
            </a:xfrm>
            <a:custGeom>
              <a:avLst/>
              <a:gdLst/>
              <a:ahLst/>
              <a:cxnLst/>
              <a:rect l="0" t="0" r="0" b="0"/>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61" name="Shape 761"/>
            <p:cNvSpPr/>
            <p:nvPr/>
          </p:nvSpPr>
          <p:spPr>
            <a:xfrm>
              <a:off x="614600" y="5244275"/>
              <a:ext cx="37175" cy="37175"/>
            </a:xfrm>
            <a:custGeom>
              <a:avLst/>
              <a:gdLst/>
              <a:ahLst/>
              <a:cxnLst/>
              <a:rect l="0" t="0" r="0" b="0"/>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rgbClr val="22222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Tree>
    <p:extLst>
      <p:ext uri="{BB962C8B-B14F-4D97-AF65-F5344CB8AC3E}">
        <p14:creationId xmlns:p14="http://schemas.microsoft.com/office/powerpoint/2010/main" val="200805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1" name="Shape 781"/>
          <p:cNvSpPr txBox="1"/>
          <p:nvPr/>
        </p:nvSpPr>
        <p:spPr>
          <a:xfrm>
            <a:off x="1036700" y="3267267"/>
            <a:ext cx="7642800" cy="3427600"/>
          </a:xfrm>
          <a:prstGeom prst="rect">
            <a:avLst/>
          </a:prstGeom>
          <a:noFill/>
          <a:ln>
            <a:noFill/>
          </a:ln>
        </p:spPr>
        <p:txBody>
          <a:bodyPr lIns="91425" tIns="91425" rIns="91425" bIns="91425" anchor="t" anchorCtr="0">
            <a:noAutofit/>
          </a:bodyPr>
          <a:lstStyle/>
          <a:p>
            <a:pPr lvl="0">
              <a:lnSpc>
                <a:spcPct val="115000"/>
              </a:lnSpc>
              <a:spcBef>
                <a:spcPts val="0"/>
              </a:spcBef>
              <a:buNone/>
            </a:pPr>
            <a:r>
              <a:rPr lang="en" sz="3600" dirty="0">
                <a:solidFill>
                  <a:srgbClr val="222222"/>
                </a:solidFill>
              </a:rPr>
              <a:t>✋👆👉👍👤👦👧👨👩👪💃🏃💑❤</a:t>
            </a:r>
            <a:r>
              <a:rPr lang="en" sz="3600" dirty="0" smtClean="0">
                <a:solidFill>
                  <a:srgbClr val="222222"/>
                </a:solidFill>
              </a:rPr>
              <a:t>😂😉😋😒😭👶😸🐟🍒🍔💣📌📖🔨🎃🎈🎨🏈🏰🌏🔌🔑</a:t>
            </a:r>
            <a:endParaRPr lang="en" sz="2400" dirty="0">
              <a:solidFill>
                <a:srgbClr val="FF8700"/>
              </a:solidFill>
              <a:highlight>
                <a:srgbClr val="000000"/>
              </a:highlight>
              <a:latin typeface="Roboto"/>
              <a:ea typeface="Roboto"/>
              <a:cs typeface="Roboto"/>
              <a:sym typeface="Roboto"/>
            </a:endParaRPr>
          </a:p>
        </p:txBody>
      </p:sp>
    </p:spTree>
    <p:extLst>
      <p:ext uri="{BB962C8B-B14F-4D97-AF65-F5344CB8AC3E}">
        <p14:creationId xmlns:p14="http://schemas.microsoft.com/office/powerpoint/2010/main" val="29030971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35891" t="37603" b="24794"/>
          <a:stretch/>
        </p:blipFill>
        <p:spPr>
          <a:xfrm>
            <a:off x="3491880" y="404664"/>
            <a:ext cx="2111558" cy="434864"/>
          </a:xfrm>
          <a:prstGeom prst="rect">
            <a:avLst/>
          </a:prstGeom>
        </p:spPr>
      </p:pic>
      <p:sp>
        <p:nvSpPr>
          <p:cNvPr id="12" name="Shape 113"/>
          <p:cNvSpPr/>
          <p:nvPr/>
        </p:nvSpPr>
        <p:spPr>
          <a:xfrm>
            <a:off x="323528" y="1795332"/>
            <a:ext cx="4761270" cy="1993708"/>
          </a:xfrm>
          <a:prstGeom prst="rect">
            <a:avLst/>
          </a:prstGeom>
          <a:ln w="12700">
            <a:miter lim="400000"/>
          </a:ln>
          <a:extLst>
            <a:ext uri="{C572A759-6A51-4108-AA02-DFA0A04FC94B}">
              <ma14:wrappingTextBoxFlag xmlns:ma14="http://schemas.microsoft.com/office/mac/drawingml/2011/main" xmlns="" val="1"/>
            </a:ext>
          </a:extLst>
        </p:spPr>
        <p:txBody>
          <a:bodyPr wrap="square" lIns="27093" tIns="27093" rIns="27093" bIns="27093" anchor="ctr">
            <a:spAutoFit/>
          </a:bodyPr>
          <a:lstStyle>
            <a:lvl1pPr algn="just" defTabSz="825500">
              <a:defRPr sz="2000">
                <a:solidFill>
                  <a:srgbClr val="000000"/>
                </a:solidFill>
                <a:latin typeface="Helvetica"/>
                <a:ea typeface="Helvetica"/>
                <a:cs typeface="Helvetica"/>
                <a:sym typeface="Helvetica"/>
              </a:defRPr>
            </a:lvl1pPr>
          </a:lstStyle>
          <a:p>
            <a:pPr lvl="0">
              <a:defRPr sz="1800"/>
            </a:pPr>
            <a:r>
              <a:rPr lang="en-US" sz="1800" dirty="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Online examination project </a:t>
            </a:r>
            <a:r>
              <a:rPr lang="en-US" sz="1800" dirty="0" smtClean="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is </a:t>
            </a:r>
            <a:r>
              <a:rPr lang="en-US" sz="1800" dirty="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a web portal </a:t>
            </a:r>
            <a:r>
              <a:rPr lang="en-US" sz="1800" dirty="0" smtClean="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aiming at helping the employers to ease the campus recruitment process by conducting </a:t>
            </a:r>
            <a:r>
              <a:rPr lang="en-US" sz="1800" dirty="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different examinations from this site for their hiring </a:t>
            </a:r>
            <a:r>
              <a:rPr lang="en-US" sz="1800" dirty="0" smtClean="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process while at the same time enhancing the experience of test takers and evaluators</a:t>
            </a:r>
            <a:endParaRPr sz="2000" dirty="0">
              <a:solidFill>
                <a:srgbClr val="444444"/>
              </a:solidFill>
              <a:latin typeface="Leelawadee UI" panose="020B0502040204020203" pitchFamily="34" charset="-34"/>
              <a:ea typeface="Lato Light" panose="020F0502020204030203" pitchFamily="34" charset="0"/>
              <a:cs typeface="Leelawadee UI" panose="020B0502040204020203" pitchFamily="34" charset="-34"/>
            </a:endParaRPr>
          </a:p>
        </p:txBody>
      </p:sp>
      <p:sp>
        <p:nvSpPr>
          <p:cNvPr id="19" name="Shape 119"/>
          <p:cNvSpPr/>
          <p:nvPr/>
        </p:nvSpPr>
        <p:spPr>
          <a:xfrm flipV="1">
            <a:off x="5364088" y="1343640"/>
            <a:ext cx="1" cy="4389616"/>
          </a:xfrm>
          <a:prstGeom prst="line">
            <a:avLst/>
          </a:prstGeom>
          <a:ln/>
        </p:spPr>
        <p:style>
          <a:lnRef idx="1">
            <a:schemeClr val="accent1"/>
          </a:lnRef>
          <a:fillRef idx="0">
            <a:schemeClr val="accent1"/>
          </a:fillRef>
          <a:effectRef idx="0">
            <a:schemeClr val="accent1"/>
          </a:effectRef>
          <a:fontRef idx="minor">
            <a:schemeClr val="tx1"/>
          </a:fontRef>
        </p:style>
        <p:txBody>
          <a:bodyPr lIns="27093" tIns="27093" rIns="27093" bIns="27093" anchor="ctr"/>
          <a:lstStyle/>
          <a:p>
            <a:pPr lvl="0" defTabSz="825500">
              <a:defRPr sz="2200">
                <a:solidFill>
                  <a:srgbClr val="000000"/>
                </a:solidFill>
              </a:defRPr>
            </a:pPr>
            <a:endParaRPr/>
          </a:p>
        </p:txBody>
      </p:sp>
      <p:sp>
        <p:nvSpPr>
          <p:cNvPr id="20" name="Shape 116"/>
          <p:cNvSpPr/>
          <p:nvPr/>
        </p:nvSpPr>
        <p:spPr>
          <a:xfrm>
            <a:off x="323528" y="4011891"/>
            <a:ext cx="1448901" cy="1217309"/>
          </a:xfrm>
          <a:prstGeom prst="rect">
            <a:avLst/>
          </a:prstGeom>
          <a:solidFill>
            <a:srgbClr val="47C6F8"/>
          </a:solidFill>
          <a:ln w="12700">
            <a:solidFill>
              <a:srgbClr val="3399FF"/>
            </a:solidFill>
            <a:miter lim="400000"/>
          </a:ln>
          <a:effectLst>
            <a:outerShdw blurRad="12700" dist="12700" dir="5400000" rotWithShape="0">
              <a:srgbClr val="000000">
                <a:alpha val="50000"/>
              </a:srgbClr>
            </a:outerShdw>
          </a:effectLst>
          <a:extLst>
            <a:ext uri="{C572A759-6A51-4108-AA02-DFA0A04FC94B}">
              <ma14:wrappingTextBoxFlag xmlns:ma14="http://schemas.microsoft.com/office/mac/drawingml/2011/main" xmlns="" val="1"/>
            </a:ext>
          </a:extLst>
        </p:spPr>
        <p:txBody>
          <a:bodyPr lIns="27093" tIns="27093" rIns="27093" bIns="27093" anchor="ctr"/>
          <a:lstStyle>
            <a:lvl1pPr defTabSz="825500">
              <a:defRPr sz="1600">
                <a:latin typeface="Calibri"/>
                <a:ea typeface="Calibri"/>
                <a:cs typeface="Calibri"/>
                <a:sym typeface="Calibri"/>
              </a:defRPr>
            </a:lvl1pPr>
          </a:lstStyle>
          <a:p>
            <a:pPr lvl="0">
              <a:defRPr sz="1800">
                <a:solidFill>
                  <a:srgbClr val="000000"/>
                </a:solidFill>
              </a:defRPr>
            </a:pPr>
            <a:r>
              <a:rPr lang="en-IN" sz="1500"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On stop platform for all the preinterview processes</a:t>
            </a:r>
            <a:endParaRPr sz="1500"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21" name="Shape 117"/>
          <p:cNvSpPr/>
          <p:nvPr/>
        </p:nvSpPr>
        <p:spPr>
          <a:xfrm>
            <a:off x="1979712" y="4011891"/>
            <a:ext cx="1448901" cy="1215778"/>
          </a:xfrm>
          <a:prstGeom prst="rect">
            <a:avLst/>
          </a:prstGeom>
          <a:solidFill>
            <a:srgbClr val="47C6F8"/>
          </a:solidFill>
          <a:ln w="12700">
            <a:solidFill>
              <a:srgbClr val="3399FF"/>
            </a:solidFill>
            <a:miter lim="400000"/>
          </a:ln>
          <a:effectLst>
            <a:outerShdw blurRad="12700" dist="12700" dir="5400000" rotWithShape="0">
              <a:srgbClr val="000000">
                <a:alpha val="50000"/>
              </a:srgbClr>
            </a:outerShdw>
          </a:effectLst>
          <a:extLst>
            <a:ext uri="{C572A759-6A51-4108-AA02-DFA0A04FC94B}">
              <ma14:wrappingTextBoxFlag xmlns:ma14="http://schemas.microsoft.com/office/mac/drawingml/2011/main" xmlns="" val="1"/>
            </a:ext>
          </a:extLst>
        </p:spPr>
        <p:txBody>
          <a:bodyPr lIns="27093" tIns="27093" rIns="27093" bIns="27093" anchor="ctr"/>
          <a:lstStyle>
            <a:lvl1pPr defTabSz="825500">
              <a:defRPr sz="1600">
                <a:latin typeface="Calibri"/>
                <a:ea typeface="Calibri"/>
                <a:cs typeface="Calibri"/>
                <a:sym typeface="Calibri"/>
              </a:defRPr>
            </a:lvl1pPr>
          </a:lstStyle>
          <a:p>
            <a:pPr lvl="0">
              <a:defRPr sz="1800">
                <a:solidFill>
                  <a:srgbClr val="000000"/>
                </a:solidFill>
              </a:defRPr>
            </a:pPr>
            <a:r>
              <a:rPr lang="en-IN" sz="1500"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Reducing overheads faced by the HR</a:t>
            </a:r>
            <a:endParaRPr sz="1500"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22" name="Shape 118"/>
          <p:cNvSpPr/>
          <p:nvPr/>
        </p:nvSpPr>
        <p:spPr>
          <a:xfrm>
            <a:off x="3635896" y="4011891"/>
            <a:ext cx="1448902" cy="1215778"/>
          </a:xfrm>
          <a:prstGeom prst="rect">
            <a:avLst/>
          </a:prstGeom>
          <a:solidFill>
            <a:srgbClr val="47C6F8"/>
          </a:solidFill>
          <a:ln w="12700">
            <a:solidFill>
              <a:srgbClr val="3399FF"/>
            </a:solidFill>
            <a:miter lim="400000"/>
          </a:ln>
          <a:effectLst>
            <a:outerShdw blurRad="12700" dist="12700" dir="5400000" rotWithShape="0">
              <a:srgbClr val="000000">
                <a:alpha val="50000"/>
              </a:srgbClr>
            </a:outerShdw>
          </a:effectLst>
          <a:extLst>
            <a:ext uri="{C572A759-6A51-4108-AA02-DFA0A04FC94B}">
              <ma14:wrappingTextBoxFlag xmlns:ma14="http://schemas.microsoft.com/office/mac/drawingml/2011/main" xmlns="" val="1"/>
            </a:ext>
          </a:extLst>
        </p:spPr>
        <p:txBody>
          <a:bodyPr lIns="27093" tIns="27093" rIns="27093" bIns="27093" anchor="ctr"/>
          <a:lstStyle>
            <a:lvl1pPr defTabSz="825500">
              <a:defRPr sz="1600">
                <a:latin typeface="Calibri"/>
                <a:ea typeface="Calibri"/>
                <a:cs typeface="Calibri"/>
                <a:sym typeface="Calibri"/>
              </a:defRPr>
            </a:lvl1pPr>
          </a:lstStyle>
          <a:p>
            <a:pPr lvl="0">
              <a:defRPr sz="1800">
                <a:solidFill>
                  <a:srgbClr val="000000"/>
                </a:solidFill>
              </a:defRPr>
            </a:pPr>
            <a:r>
              <a:rPr sz="1500" dirty="0">
                <a:solidFill>
                  <a:srgbClr val="444444"/>
                </a:solidFill>
                <a:latin typeface="Lato Medium" panose="020F0502020204030203" pitchFamily="34" charset="0"/>
                <a:ea typeface="Lato Medium" panose="020F0502020204030203" pitchFamily="34" charset="0"/>
                <a:cs typeface="Lato Medium" panose="020F0502020204030203" pitchFamily="34" charset="0"/>
              </a:rPr>
              <a:t>Initiate business requests and track progress</a:t>
            </a:r>
          </a:p>
        </p:txBody>
      </p:sp>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92280" y="6130732"/>
            <a:ext cx="1944216" cy="682644"/>
          </a:xfrm>
          <a:prstGeom prst="rect">
            <a:avLst/>
          </a:prstGeom>
        </p:spPr>
      </p:pic>
    </p:spTree>
    <p:extLst>
      <p:ext uri="{BB962C8B-B14F-4D97-AF65-F5344CB8AC3E}">
        <p14:creationId xmlns:p14="http://schemas.microsoft.com/office/powerpoint/2010/main" val="15537410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6"/>
          <p:cNvSpPr/>
          <p:nvPr/>
        </p:nvSpPr>
        <p:spPr>
          <a:xfrm flipV="1">
            <a:off x="1043608"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ight Triangle 14"/>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Parallelogram 4"/>
          <p:cNvSpPr/>
          <p:nvPr/>
        </p:nvSpPr>
        <p:spPr>
          <a:xfrm rot="10800000" flipV="1">
            <a:off x="-828600" y="-27384"/>
            <a:ext cx="1872208"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Parallelogram 5"/>
          <p:cNvSpPr/>
          <p:nvPr/>
        </p:nvSpPr>
        <p:spPr>
          <a:xfrm flipV="1">
            <a:off x="611560" y="-27384"/>
            <a:ext cx="648072"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Parallelogram 7"/>
          <p:cNvSpPr/>
          <p:nvPr/>
        </p:nvSpPr>
        <p:spPr>
          <a:xfrm flipV="1">
            <a:off x="7812360"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92280" y="6130732"/>
            <a:ext cx="1944216" cy="682644"/>
          </a:xfrm>
          <a:prstGeom prst="rect">
            <a:avLst/>
          </a:prstGeom>
        </p:spPr>
      </p:pic>
      <p:sp>
        <p:nvSpPr>
          <p:cNvPr id="10" name="TextBox 9"/>
          <p:cNvSpPr txBox="1"/>
          <p:nvPr/>
        </p:nvSpPr>
        <p:spPr>
          <a:xfrm>
            <a:off x="-252536" y="116632"/>
            <a:ext cx="1224136" cy="369332"/>
          </a:xfrm>
          <a:prstGeom prst="rect">
            <a:avLst/>
          </a:prstGeom>
          <a:noFill/>
        </p:spPr>
        <p:txBody>
          <a:bodyPr wrap="square" rtlCol="0">
            <a:spAutoFit/>
          </a:bodyPr>
          <a:lstStyle/>
          <a:p>
            <a:pPr algn="ctr"/>
            <a:r>
              <a:rPr lang="en-IN" dirty="0" smtClean="0">
                <a:solidFill>
                  <a:schemeClr val="bg1"/>
                </a:solidFill>
              </a:rPr>
              <a:t>1</a:t>
            </a:r>
            <a:endParaRPr lang="en-IN" dirty="0">
              <a:solidFill>
                <a:schemeClr val="bg1"/>
              </a:solidFill>
            </a:endParaRPr>
          </a:p>
        </p:txBody>
      </p:sp>
      <p:sp>
        <p:nvSpPr>
          <p:cNvPr id="11" name="TextBox 10"/>
          <p:cNvSpPr txBox="1"/>
          <p:nvPr/>
        </p:nvSpPr>
        <p:spPr>
          <a:xfrm>
            <a:off x="1403648"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Problem Statement</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3" name="TextBox 2"/>
          <p:cNvSpPr txBox="1"/>
          <p:nvPr/>
        </p:nvSpPr>
        <p:spPr>
          <a:xfrm>
            <a:off x="611560" y="1484784"/>
            <a:ext cx="7992888" cy="1131079"/>
          </a:xfrm>
          <a:prstGeom prst="rect">
            <a:avLst/>
          </a:prstGeom>
          <a:noFill/>
        </p:spPr>
        <p:txBody>
          <a:bodyPr wrap="square" rtlCol="0">
            <a:spAutoFit/>
          </a:bodyPr>
          <a:lstStyle/>
          <a:p>
            <a:pPr algn="just">
              <a:lnSpc>
                <a:spcPct val="125000"/>
              </a:lnSpc>
            </a:pPr>
            <a:r>
              <a:rPr lang="en-GB" dirty="0">
                <a:latin typeface="Leelawadee UI" panose="020B0502040204020203" pitchFamily="34" charset="-34"/>
                <a:cs typeface="Leelawadee UI" panose="020B0502040204020203" pitchFamily="34" charset="-34"/>
              </a:rPr>
              <a:t>“To ameliorate the campus recruitment process by digitising the platform thus enhancing the experience for both test taker and evaluate while at the same time decrease the cost per hire for the company.”</a:t>
            </a:r>
            <a:endParaRPr lang="en-IN" dirty="0">
              <a:latin typeface="Leelawadee UI" panose="020B0502040204020203" pitchFamily="34" charset="-34"/>
              <a:cs typeface="Leelawadee UI" panose="020B0502040204020203" pitchFamily="34" charset="-34"/>
            </a:endParaRPr>
          </a:p>
        </p:txBody>
      </p:sp>
      <p:sp>
        <p:nvSpPr>
          <p:cNvPr id="4" name="TextBox 3"/>
          <p:cNvSpPr txBox="1"/>
          <p:nvPr/>
        </p:nvSpPr>
        <p:spPr>
          <a:xfrm>
            <a:off x="827584" y="3284984"/>
            <a:ext cx="7776864" cy="2169825"/>
          </a:xfrm>
          <a:prstGeom prst="rect">
            <a:avLst/>
          </a:prstGeom>
          <a:noFill/>
        </p:spPr>
        <p:txBody>
          <a:bodyPr wrap="square" rtlCol="0">
            <a:spAutoFit/>
          </a:bodyPr>
          <a:lstStyle/>
          <a:p>
            <a:pPr>
              <a:lnSpc>
                <a:spcPct val="125000"/>
              </a:lnSpc>
            </a:pPr>
            <a:r>
              <a:rPr lang="en-IN" dirty="0" smtClean="0"/>
              <a:t>Current Challenges</a:t>
            </a:r>
          </a:p>
          <a:p>
            <a:pPr>
              <a:lnSpc>
                <a:spcPct val="125000"/>
              </a:lnSpc>
            </a:pPr>
            <a:endParaRPr lang="en-IN" dirty="0" smtClean="0"/>
          </a:p>
          <a:p>
            <a:pPr marL="342900" lvl="0" indent="-80963">
              <a:lnSpc>
                <a:spcPct val="125000"/>
              </a:lnSpc>
              <a:buFont typeface="Wingdings" panose="05000000000000000000" pitchFamily="2" charset="2"/>
              <a:buChar char="Ø"/>
            </a:pPr>
            <a:r>
              <a:rPr lang="en-IN" dirty="0" smtClean="0"/>
              <a:t>Paper </a:t>
            </a:r>
            <a:r>
              <a:rPr lang="en-IN" dirty="0"/>
              <a:t>based manual examination which is time consuming and error prone.</a:t>
            </a:r>
          </a:p>
          <a:p>
            <a:pPr marL="342900" lvl="0" indent="-80963">
              <a:lnSpc>
                <a:spcPct val="125000"/>
              </a:lnSpc>
              <a:buFont typeface="Wingdings" panose="05000000000000000000" pitchFamily="2" charset="2"/>
              <a:buChar char="Ø"/>
            </a:pPr>
            <a:r>
              <a:rPr lang="en-IN" dirty="0"/>
              <a:t>Lack of genuineness and viability of the results.</a:t>
            </a:r>
          </a:p>
          <a:p>
            <a:pPr marL="342900" indent="-80963">
              <a:lnSpc>
                <a:spcPct val="125000"/>
              </a:lnSpc>
              <a:buFont typeface="Wingdings" panose="05000000000000000000" pitchFamily="2" charset="2"/>
              <a:buChar char="Ø"/>
            </a:pPr>
            <a:r>
              <a:rPr lang="en-US" dirty="0"/>
              <a:t>Lack of clarity and information about the </a:t>
            </a:r>
            <a:r>
              <a:rPr lang="en-US" dirty="0" smtClean="0"/>
              <a:t>process.</a:t>
            </a:r>
          </a:p>
          <a:p>
            <a:pPr marL="342900" indent="-80963">
              <a:lnSpc>
                <a:spcPct val="125000"/>
              </a:lnSpc>
              <a:buFont typeface="Wingdings" panose="05000000000000000000" pitchFamily="2" charset="2"/>
              <a:buChar char="Ø"/>
            </a:pPr>
            <a:r>
              <a:rPr lang="en-US" dirty="0" smtClean="0"/>
              <a:t>Excessive overheads by the HR</a:t>
            </a:r>
            <a:endParaRPr lang="en-IN" dirty="0"/>
          </a:p>
        </p:txBody>
      </p:sp>
    </p:spTree>
    <p:extLst>
      <p:ext uri="{BB962C8B-B14F-4D97-AF65-F5344CB8AC3E}">
        <p14:creationId xmlns:p14="http://schemas.microsoft.com/office/powerpoint/2010/main" val="23460185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7" name="Parallelogram 6"/>
          <p:cNvSpPr/>
          <p:nvPr/>
        </p:nvSpPr>
        <p:spPr>
          <a:xfrm flipV="1">
            <a:off x="1043608"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ight Triangle 14"/>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Parallelogram 4"/>
          <p:cNvSpPr/>
          <p:nvPr/>
        </p:nvSpPr>
        <p:spPr>
          <a:xfrm rot="10800000" flipV="1">
            <a:off x="-828600" y="-27384"/>
            <a:ext cx="1872208"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Parallelogram 5"/>
          <p:cNvSpPr/>
          <p:nvPr/>
        </p:nvSpPr>
        <p:spPr>
          <a:xfrm flipV="1">
            <a:off x="611560" y="-27384"/>
            <a:ext cx="648072"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Parallelogram 7"/>
          <p:cNvSpPr/>
          <p:nvPr/>
        </p:nvSpPr>
        <p:spPr>
          <a:xfrm flipV="1">
            <a:off x="7812360"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92280" y="6130732"/>
            <a:ext cx="1944216" cy="682644"/>
          </a:xfrm>
          <a:prstGeom prst="rect">
            <a:avLst/>
          </a:prstGeom>
        </p:spPr>
      </p:pic>
      <p:sp>
        <p:nvSpPr>
          <p:cNvPr id="10" name="TextBox 9"/>
          <p:cNvSpPr txBox="1"/>
          <p:nvPr/>
        </p:nvSpPr>
        <p:spPr>
          <a:xfrm>
            <a:off x="-252536" y="116632"/>
            <a:ext cx="1224136" cy="369332"/>
          </a:xfrm>
          <a:prstGeom prst="rect">
            <a:avLst/>
          </a:prstGeom>
          <a:noFill/>
        </p:spPr>
        <p:txBody>
          <a:bodyPr wrap="square" rtlCol="0">
            <a:spAutoFit/>
          </a:bodyPr>
          <a:lstStyle/>
          <a:p>
            <a:pPr algn="ctr"/>
            <a:r>
              <a:rPr lang="en-IN" dirty="0" smtClean="0">
                <a:solidFill>
                  <a:schemeClr val="bg1"/>
                </a:solidFill>
              </a:rPr>
              <a:t>1</a:t>
            </a:r>
            <a:endParaRPr lang="en-IN" dirty="0">
              <a:solidFill>
                <a:schemeClr val="bg1"/>
              </a:solidFill>
            </a:endParaRPr>
          </a:p>
        </p:txBody>
      </p:sp>
      <p:sp>
        <p:nvSpPr>
          <p:cNvPr id="11" name="TextBox 10"/>
          <p:cNvSpPr txBox="1"/>
          <p:nvPr/>
        </p:nvSpPr>
        <p:spPr>
          <a:xfrm>
            <a:off x="1403648"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Why </a:t>
            </a:r>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Procured ?</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2" name="Rounded Rectangle 1"/>
          <p:cNvSpPr/>
          <p:nvPr/>
        </p:nvSpPr>
        <p:spPr>
          <a:xfrm>
            <a:off x="3131840" y="2060848"/>
            <a:ext cx="2880320" cy="720080"/>
          </a:xfrm>
          <a:prstGeom prst="roundRect">
            <a:avLst/>
          </a:prstGeom>
          <a:solidFill>
            <a:srgbClr val="47C6F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Product and Platform</a:t>
            </a:r>
            <a:endParaRPr lang="en-IN"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Rounded Rectangle 11"/>
          <p:cNvSpPr/>
          <p:nvPr/>
        </p:nvSpPr>
        <p:spPr>
          <a:xfrm>
            <a:off x="683568" y="4005064"/>
            <a:ext cx="2232248" cy="1368152"/>
          </a:xfrm>
          <a:prstGeom prst="roundRect">
            <a:avLst/>
          </a:prstGeom>
          <a:solidFill>
            <a:srgbClr val="47C6F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Create , schedule and conduct tests</a:t>
            </a:r>
            <a:endParaRPr lang="en-IN"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3" name="Rounded Rectangle 12"/>
          <p:cNvSpPr/>
          <p:nvPr/>
        </p:nvSpPr>
        <p:spPr>
          <a:xfrm>
            <a:off x="3419872" y="4005064"/>
            <a:ext cx="2232248" cy="1368152"/>
          </a:xfrm>
          <a:prstGeom prst="roundRect">
            <a:avLst/>
          </a:prstGeom>
          <a:solidFill>
            <a:srgbClr val="47C6F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Pre-asses for candidates</a:t>
            </a:r>
            <a:endParaRPr lang="en-IN"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6" name="Rounded Rectangle 15"/>
          <p:cNvSpPr/>
          <p:nvPr/>
        </p:nvSpPr>
        <p:spPr>
          <a:xfrm>
            <a:off x="6156176" y="4005064"/>
            <a:ext cx="2232248" cy="1368152"/>
          </a:xfrm>
          <a:prstGeom prst="roundRect">
            <a:avLst/>
          </a:prstGeom>
          <a:solidFill>
            <a:srgbClr val="47C6F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View results and real time analytics data</a:t>
            </a:r>
            <a:endParaRPr lang="en-IN"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cxnSp>
        <p:nvCxnSpPr>
          <p:cNvPr id="17" name="Straight Arrow Connector 16"/>
          <p:cNvCxnSpPr>
            <a:stCxn id="2" idx="2"/>
          </p:cNvCxnSpPr>
          <p:nvPr/>
        </p:nvCxnSpPr>
        <p:spPr>
          <a:xfrm>
            <a:off x="4572000" y="2780928"/>
            <a:ext cx="0" cy="122413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4572000" y="3392996"/>
            <a:ext cx="27003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1871700" y="3392996"/>
            <a:ext cx="27003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7236296" y="3392996"/>
            <a:ext cx="0" cy="61206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1907704" y="3392996"/>
            <a:ext cx="0" cy="61206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87656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sldNum" sz="quarter" idx="4294967295"/>
          </p:nvPr>
        </p:nvSpPr>
        <p:spPr>
          <a:xfrm>
            <a:off x="683568" y="6259155"/>
            <a:ext cx="2133602" cy="261103"/>
          </a:xfrm>
          <a:prstGeom prst="rect">
            <a:avLst/>
          </a:prstGeom>
          <a:extLst>
            <a:ext uri="{C572A759-6A51-4108-AA02-DFA0A04FC94B}">
              <ma14:wrappingTextBoxFlag xmlns:ma14="http://schemas.microsoft.com/office/mac/drawingml/2011/main" xmlns="" val="1"/>
            </a:ext>
          </a:extLst>
        </p:spPr>
        <p:txBody>
          <a:bodyPr lIns="64291" tIns="32146" rIns="64291" bIns="32146">
            <a:normAutofit/>
          </a:bodyPr>
          <a:lstStyle/>
          <a:p>
            <a:pPr lvl="0">
              <a:defRPr sz="1800">
                <a:solidFill>
                  <a:srgbClr val="000000"/>
                </a:solidFill>
              </a:defRPr>
            </a:pPr>
            <a:fld id="{86CB4B4D-7CA3-9044-876B-883B54F8677D}" type="slidenum">
              <a:rPr sz="1100">
                <a:solidFill>
                  <a:srgbClr val="888888"/>
                </a:solidFill>
              </a:rPr>
              <a:t>5</a:t>
            </a:fld>
            <a:endParaRPr sz="1100">
              <a:solidFill>
                <a:srgbClr val="888888"/>
              </a:solidFill>
            </a:endParaRPr>
          </a:p>
        </p:txBody>
      </p:sp>
      <p:grpSp>
        <p:nvGrpSpPr>
          <p:cNvPr id="125" name="Group 125"/>
          <p:cNvGrpSpPr/>
          <p:nvPr/>
        </p:nvGrpSpPr>
        <p:grpSpPr>
          <a:xfrm>
            <a:off x="803425" y="4646705"/>
            <a:ext cx="7554170" cy="2002121"/>
            <a:chOff x="0" y="0"/>
            <a:chExt cx="12388251" cy="2847459"/>
          </a:xfrm>
        </p:grpSpPr>
        <p:sp>
          <p:nvSpPr>
            <p:cNvPr id="123" name="Shape 123"/>
            <p:cNvSpPr/>
            <p:nvPr/>
          </p:nvSpPr>
          <p:spPr>
            <a:xfrm>
              <a:off x="0" y="0"/>
              <a:ext cx="12388251" cy="2847459"/>
            </a:xfrm>
            <a:prstGeom prst="roundRect">
              <a:avLst>
                <a:gd name="adj" fmla="val 11719"/>
              </a:avLst>
            </a:prstGeom>
            <a:solidFill>
              <a:schemeClr val="bg1">
                <a:lumMod val="95000"/>
              </a:schemeClr>
            </a:solidFill>
            <a:ln w="12700" cap="flat">
              <a:solidFill>
                <a:srgbClr val="06AAE8"/>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600">
                  <a:solidFill>
                    <a:srgbClr val="000000"/>
                  </a:solidFill>
                  <a:latin typeface="Arial Bold"/>
                  <a:ea typeface="Arial Bold"/>
                  <a:cs typeface="Arial Bold"/>
                  <a:sym typeface="Arial Bold"/>
                </a:defRPr>
              </a:pPr>
              <a:endParaRPr/>
            </a:p>
          </p:txBody>
        </p:sp>
        <p:sp>
          <p:nvSpPr>
            <p:cNvPr id="124" name="Shape 124"/>
            <p:cNvSpPr/>
            <p:nvPr/>
          </p:nvSpPr>
          <p:spPr>
            <a:xfrm>
              <a:off x="138999" y="1209975"/>
              <a:ext cx="12110251" cy="427507"/>
            </a:xfrm>
            <a:prstGeom prst="rect">
              <a:avLst/>
            </a:prstGeom>
            <a:noFill/>
            <a:ln w="12700" cap="flat">
              <a:solidFill>
                <a:srgbClr val="06AAE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algn="l" defTabSz="457200">
                <a:defRPr sz="1600">
                  <a:solidFill>
                    <a:srgbClr val="000000"/>
                  </a:solidFill>
                  <a:latin typeface="Arial Bold"/>
                  <a:ea typeface="Arial Bold"/>
                  <a:cs typeface="Arial Bold"/>
                  <a:sym typeface="Arial Bold"/>
                </a:defRPr>
              </a:lvl1pPr>
            </a:lstStyle>
            <a:p>
              <a:pPr lvl="0">
                <a:defRPr sz="1800"/>
              </a:pPr>
              <a:r>
                <a:rPr lang="en-IN" sz="1100" dirty="0" smtClean="0"/>
                <a:t>Procured Framework</a:t>
              </a:r>
              <a:endParaRPr sz="1100" dirty="0"/>
            </a:p>
          </p:txBody>
        </p:sp>
      </p:grpSp>
      <p:grpSp>
        <p:nvGrpSpPr>
          <p:cNvPr id="128" name="Group 128"/>
          <p:cNvGrpSpPr/>
          <p:nvPr/>
        </p:nvGrpSpPr>
        <p:grpSpPr>
          <a:xfrm>
            <a:off x="6775856" y="5659159"/>
            <a:ext cx="1294909" cy="439091"/>
            <a:chOff x="0" y="-16680"/>
            <a:chExt cx="1841646" cy="624484"/>
          </a:xfrm>
          <a:solidFill>
            <a:srgbClr val="47C6F8"/>
          </a:solidFill>
        </p:grpSpPr>
        <p:sp>
          <p:nvSpPr>
            <p:cNvPr id="126" name="Shape 126"/>
            <p:cNvSpPr/>
            <p:nvPr/>
          </p:nvSpPr>
          <p:spPr>
            <a:xfrm>
              <a:off x="0" y="-1"/>
              <a:ext cx="1841646" cy="591131"/>
            </a:xfrm>
            <a:prstGeom prst="roundRect">
              <a:avLst>
                <a:gd name="adj" fmla="val 11719"/>
              </a:avLst>
            </a:prstGeom>
            <a:grp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a:p>
          </p:txBody>
        </p:sp>
        <p:sp>
          <p:nvSpPr>
            <p:cNvPr id="127" name="Shape 127"/>
            <p:cNvSpPr/>
            <p:nvPr/>
          </p:nvSpPr>
          <p:spPr>
            <a:xfrm>
              <a:off x="28855" y="-16680"/>
              <a:ext cx="1783933" cy="624484"/>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dirty="0"/>
                <a:t>Application Management</a:t>
              </a:r>
            </a:p>
          </p:txBody>
        </p:sp>
      </p:grpSp>
      <p:grpSp>
        <p:nvGrpSpPr>
          <p:cNvPr id="131" name="Group 131"/>
          <p:cNvGrpSpPr/>
          <p:nvPr/>
        </p:nvGrpSpPr>
        <p:grpSpPr>
          <a:xfrm>
            <a:off x="3462964" y="5163076"/>
            <a:ext cx="1294909" cy="415639"/>
            <a:chOff x="0" y="-1"/>
            <a:chExt cx="1841646" cy="591131"/>
          </a:xfrm>
          <a:solidFill>
            <a:srgbClr val="47C6F8"/>
          </a:solidFill>
        </p:grpSpPr>
        <p:sp>
          <p:nvSpPr>
            <p:cNvPr id="129" name="Shape 129"/>
            <p:cNvSpPr/>
            <p:nvPr/>
          </p:nvSpPr>
          <p:spPr>
            <a:xfrm>
              <a:off x="0" y="-1"/>
              <a:ext cx="1841646" cy="591131"/>
            </a:xfrm>
            <a:prstGeom prst="roundRect">
              <a:avLst>
                <a:gd name="adj" fmla="val 11719"/>
              </a:avLst>
            </a:prstGeom>
            <a:grp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a:p>
          </p:txBody>
        </p:sp>
        <p:sp>
          <p:nvSpPr>
            <p:cNvPr id="130" name="Shape 130"/>
            <p:cNvSpPr/>
            <p:nvPr/>
          </p:nvSpPr>
          <p:spPr>
            <a:xfrm>
              <a:off x="28855" y="92752"/>
              <a:ext cx="1783933" cy="405620"/>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a:t>Security</a:t>
              </a:r>
            </a:p>
          </p:txBody>
        </p:sp>
      </p:grpSp>
      <p:grpSp>
        <p:nvGrpSpPr>
          <p:cNvPr id="137" name="Group 137"/>
          <p:cNvGrpSpPr/>
          <p:nvPr/>
        </p:nvGrpSpPr>
        <p:grpSpPr>
          <a:xfrm>
            <a:off x="6785809" y="5151349"/>
            <a:ext cx="1249098" cy="439091"/>
            <a:chOff x="0" y="-16680"/>
            <a:chExt cx="1776493" cy="624484"/>
          </a:xfrm>
          <a:solidFill>
            <a:srgbClr val="47C6F8"/>
          </a:solidFill>
        </p:grpSpPr>
        <p:sp>
          <p:nvSpPr>
            <p:cNvPr id="135" name="Shape 135"/>
            <p:cNvSpPr/>
            <p:nvPr/>
          </p:nvSpPr>
          <p:spPr>
            <a:xfrm>
              <a:off x="0" y="-1"/>
              <a:ext cx="1776493" cy="591131"/>
            </a:xfrm>
            <a:prstGeom prst="roundRect">
              <a:avLst>
                <a:gd name="adj" fmla="val 11719"/>
              </a:avLst>
            </a:prstGeom>
            <a:grp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a:p>
          </p:txBody>
        </p:sp>
        <p:sp>
          <p:nvSpPr>
            <p:cNvPr id="136" name="Shape 136"/>
            <p:cNvSpPr/>
            <p:nvPr/>
          </p:nvSpPr>
          <p:spPr>
            <a:xfrm>
              <a:off x="28855" y="-16680"/>
              <a:ext cx="1718780" cy="624484"/>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dirty="0"/>
                <a:t>Role Administration</a:t>
              </a:r>
            </a:p>
          </p:txBody>
        </p:sp>
      </p:grpSp>
      <p:grpSp>
        <p:nvGrpSpPr>
          <p:cNvPr id="140" name="Group 140"/>
          <p:cNvGrpSpPr/>
          <p:nvPr/>
        </p:nvGrpSpPr>
        <p:grpSpPr>
          <a:xfrm>
            <a:off x="1090451" y="1161895"/>
            <a:ext cx="1609341" cy="3328055"/>
            <a:chOff x="-1" y="0"/>
            <a:chExt cx="2288839" cy="4410895"/>
          </a:xfrm>
        </p:grpSpPr>
        <p:sp>
          <p:nvSpPr>
            <p:cNvPr id="138" name="Shape 138"/>
            <p:cNvSpPr/>
            <p:nvPr/>
          </p:nvSpPr>
          <p:spPr>
            <a:xfrm>
              <a:off x="-1" y="0"/>
              <a:ext cx="2288839" cy="4410895"/>
            </a:xfrm>
            <a:prstGeom prst="roundRect">
              <a:avLst>
                <a:gd name="adj" fmla="val 11719"/>
              </a:avLst>
            </a:prstGeom>
            <a:solidFill>
              <a:srgbClr val="FFFFFF"/>
            </a:solidFill>
            <a:ln w="25400" cap="flat">
              <a:solidFill>
                <a:srgbClr val="444444"/>
              </a:solidFill>
              <a:prstDash val="solid"/>
              <a:bevel/>
            </a:ln>
            <a:effectLst/>
          </p:spPr>
          <p:txBody>
            <a:bodyPr wrap="square" lIns="0" tIns="0" rIns="0" bIns="0" numCol="1" anchor="t">
              <a:noAutofit/>
            </a:bodyPr>
            <a:lstStyle/>
            <a:p>
              <a:pPr defTabSz="321457">
                <a:defRPr sz="1600">
                  <a:solidFill>
                    <a:srgbClr val="000000"/>
                  </a:solidFill>
                  <a:latin typeface="Arial Bold"/>
                  <a:ea typeface="Arial Bold"/>
                  <a:cs typeface="Arial Bold"/>
                  <a:sym typeface="Arial Bold"/>
                </a:defRPr>
              </a:pPr>
              <a:endParaRPr/>
            </a:p>
          </p:txBody>
        </p:sp>
        <p:sp>
          <p:nvSpPr>
            <p:cNvPr id="139" name="Shape 139"/>
            <p:cNvSpPr/>
            <p:nvPr/>
          </p:nvSpPr>
          <p:spPr>
            <a:xfrm>
              <a:off x="111731" y="111731"/>
              <a:ext cx="2065375" cy="405620"/>
            </a:xfrm>
            <a:prstGeom prst="rect">
              <a:avLst/>
            </a:prstGeom>
            <a:noFill/>
            <a:ln w="12700" cap="flat">
              <a:solidFill>
                <a:srgbClr val="444444"/>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t">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dirty="0"/>
                <a:t>HR</a:t>
              </a:r>
            </a:p>
          </p:txBody>
        </p:sp>
      </p:grpSp>
      <p:grpSp>
        <p:nvGrpSpPr>
          <p:cNvPr id="143" name="Group 143"/>
          <p:cNvGrpSpPr/>
          <p:nvPr/>
        </p:nvGrpSpPr>
        <p:grpSpPr>
          <a:xfrm>
            <a:off x="1306678" y="1700808"/>
            <a:ext cx="1249098" cy="285202"/>
            <a:chOff x="0" y="-2379"/>
            <a:chExt cx="1776493" cy="405619"/>
          </a:xfrm>
        </p:grpSpPr>
        <p:sp>
          <p:nvSpPr>
            <p:cNvPr id="141" name="Shape 141"/>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42" name="Shape 142"/>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Test </a:t>
              </a:r>
              <a:endParaRPr sz="1000" dirty="0"/>
            </a:p>
          </p:txBody>
        </p:sp>
      </p:grpSp>
      <p:grpSp>
        <p:nvGrpSpPr>
          <p:cNvPr id="146" name="Group 146"/>
          <p:cNvGrpSpPr/>
          <p:nvPr/>
        </p:nvGrpSpPr>
        <p:grpSpPr>
          <a:xfrm>
            <a:off x="3462964" y="5673516"/>
            <a:ext cx="1294909" cy="415639"/>
            <a:chOff x="0" y="-1"/>
            <a:chExt cx="1841646" cy="591131"/>
          </a:xfrm>
          <a:solidFill>
            <a:srgbClr val="47C6F8"/>
          </a:solidFill>
        </p:grpSpPr>
        <p:sp>
          <p:nvSpPr>
            <p:cNvPr id="144" name="Shape 144"/>
            <p:cNvSpPr/>
            <p:nvPr/>
          </p:nvSpPr>
          <p:spPr>
            <a:xfrm>
              <a:off x="0" y="-1"/>
              <a:ext cx="1841646" cy="591131"/>
            </a:xfrm>
            <a:prstGeom prst="roundRect">
              <a:avLst>
                <a:gd name="adj" fmla="val 11719"/>
              </a:avLst>
            </a:prstGeom>
            <a:grp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a:p>
          </p:txBody>
        </p:sp>
        <p:sp>
          <p:nvSpPr>
            <p:cNvPr id="145" name="Shape 145"/>
            <p:cNvSpPr/>
            <p:nvPr/>
          </p:nvSpPr>
          <p:spPr>
            <a:xfrm>
              <a:off x="28855" y="92752"/>
              <a:ext cx="1783933" cy="405620"/>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a:t>Authentication</a:t>
              </a:r>
            </a:p>
          </p:txBody>
        </p:sp>
      </p:grpSp>
      <p:grpSp>
        <p:nvGrpSpPr>
          <p:cNvPr id="149" name="Group 149"/>
          <p:cNvGrpSpPr/>
          <p:nvPr/>
        </p:nvGrpSpPr>
        <p:grpSpPr>
          <a:xfrm>
            <a:off x="5122661" y="5673516"/>
            <a:ext cx="1294908" cy="415639"/>
            <a:chOff x="0" y="-1"/>
            <a:chExt cx="1841646" cy="591131"/>
          </a:xfrm>
          <a:solidFill>
            <a:srgbClr val="47C6F8"/>
          </a:solidFill>
        </p:grpSpPr>
        <p:sp>
          <p:nvSpPr>
            <p:cNvPr id="147" name="Shape 147"/>
            <p:cNvSpPr/>
            <p:nvPr/>
          </p:nvSpPr>
          <p:spPr>
            <a:xfrm>
              <a:off x="0" y="-1"/>
              <a:ext cx="1841646" cy="591131"/>
            </a:xfrm>
            <a:prstGeom prst="roundRect">
              <a:avLst>
                <a:gd name="adj" fmla="val 11719"/>
              </a:avLst>
            </a:prstGeom>
            <a:grp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a:p>
          </p:txBody>
        </p:sp>
        <p:sp>
          <p:nvSpPr>
            <p:cNvPr id="148" name="Shape 148"/>
            <p:cNvSpPr/>
            <p:nvPr/>
          </p:nvSpPr>
          <p:spPr>
            <a:xfrm>
              <a:off x="28855" y="92752"/>
              <a:ext cx="1783933" cy="405620"/>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a:t>Analytics</a:t>
              </a:r>
            </a:p>
          </p:txBody>
        </p:sp>
      </p:grpSp>
      <p:grpSp>
        <p:nvGrpSpPr>
          <p:cNvPr id="152" name="Group 152"/>
          <p:cNvGrpSpPr/>
          <p:nvPr/>
        </p:nvGrpSpPr>
        <p:grpSpPr>
          <a:xfrm>
            <a:off x="6778845" y="6181870"/>
            <a:ext cx="1294908" cy="415639"/>
            <a:chOff x="0" y="-1"/>
            <a:chExt cx="1841646" cy="591131"/>
          </a:xfrm>
          <a:solidFill>
            <a:srgbClr val="47C6F8"/>
          </a:solidFill>
        </p:grpSpPr>
        <p:sp>
          <p:nvSpPr>
            <p:cNvPr id="150" name="Shape 150"/>
            <p:cNvSpPr/>
            <p:nvPr/>
          </p:nvSpPr>
          <p:spPr>
            <a:xfrm>
              <a:off x="0" y="-1"/>
              <a:ext cx="1841646" cy="591131"/>
            </a:xfrm>
            <a:prstGeom prst="roundRect">
              <a:avLst>
                <a:gd name="adj" fmla="val 11719"/>
              </a:avLst>
            </a:prstGeom>
            <a:grp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a:p>
          </p:txBody>
        </p:sp>
        <p:sp>
          <p:nvSpPr>
            <p:cNvPr id="151" name="Shape 151"/>
            <p:cNvSpPr/>
            <p:nvPr/>
          </p:nvSpPr>
          <p:spPr>
            <a:xfrm>
              <a:off x="28855" y="92752"/>
              <a:ext cx="1783933" cy="405620"/>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dirty="0"/>
                <a:t>Offline Support</a:t>
              </a:r>
            </a:p>
          </p:txBody>
        </p:sp>
      </p:grpSp>
      <p:grpSp>
        <p:nvGrpSpPr>
          <p:cNvPr id="155" name="Group 155"/>
          <p:cNvGrpSpPr/>
          <p:nvPr/>
        </p:nvGrpSpPr>
        <p:grpSpPr>
          <a:xfrm>
            <a:off x="3465955" y="6184500"/>
            <a:ext cx="1294908" cy="415639"/>
            <a:chOff x="0" y="-1"/>
            <a:chExt cx="1841646" cy="591131"/>
          </a:xfrm>
          <a:solidFill>
            <a:srgbClr val="47C6F8"/>
          </a:solidFill>
        </p:grpSpPr>
        <p:sp>
          <p:nvSpPr>
            <p:cNvPr id="153" name="Shape 153"/>
            <p:cNvSpPr/>
            <p:nvPr/>
          </p:nvSpPr>
          <p:spPr>
            <a:xfrm>
              <a:off x="0" y="-1"/>
              <a:ext cx="1841646" cy="591131"/>
            </a:xfrm>
            <a:prstGeom prst="roundRect">
              <a:avLst>
                <a:gd name="adj" fmla="val 11719"/>
              </a:avLst>
            </a:prstGeom>
            <a:grp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a:p>
          </p:txBody>
        </p:sp>
        <p:sp>
          <p:nvSpPr>
            <p:cNvPr id="154" name="Shape 154"/>
            <p:cNvSpPr/>
            <p:nvPr/>
          </p:nvSpPr>
          <p:spPr>
            <a:xfrm>
              <a:off x="28855" y="92752"/>
              <a:ext cx="1783933" cy="405620"/>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a:t>Notifications</a:t>
              </a:r>
            </a:p>
          </p:txBody>
        </p:sp>
      </p:grpSp>
      <p:grpSp>
        <p:nvGrpSpPr>
          <p:cNvPr id="161" name="Group 161"/>
          <p:cNvGrpSpPr/>
          <p:nvPr/>
        </p:nvGrpSpPr>
        <p:grpSpPr>
          <a:xfrm>
            <a:off x="1311863" y="2062794"/>
            <a:ext cx="563196" cy="285202"/>
            <a:chOff x="-1" y="-2379"/>
            <a:chExt cx="800988" cy="405619"/>
          </a:xfrm>
        </p:grpSpPr>
        <p:sp>
          <p:nvSpPr>
            <p:cNvPr id="159" name="Shape 159"/>
            <p:cNvSpPr/>
            <p:nvPr/>
          </p:nvSpPr>
          <p:spPr>
            <a:xfrm>
              <a:off x="-1" y="-1"/>
              <a:ext cx="800988"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60" name="Shape 160"/>
            <p:cNvSpPr/>
            <p:nvPr/>
          </p:nvSpPr>
          <p:spPr>
            <a:xfrm>
              <a:off x="19567" y="-2379"/>
              <a:ext cx="761849"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Create</a:t>
              </a:r>
              <a:endParaRPr sz="1000" dirty="0"/>
            </a:p>
          </p:txBody>
        </p:sp>
      </p:grpSp>
      <p:grpSp>
        <p:nvGrpSpPr>
          <p:cNvPr id="164" name="Group 164"/>
          <p:cNvGrpSpPr/>
          <p:nvPr/>
        </p:nvGrpSpPr>
        <p:grpSpPr>
          <a:xfrm>
            <a:off x="1979712" y="1988840"/>
            <a:ext cx="571862" cy="439091"/>
            <a:chOff x="-31900" y="-111810"/>
            <a:chExt cx="813315" cy="624482"/>
          </a:xfrm>
        </p:grpSpPr>
        <p:sp>
          <p:nvSpPr>
            <p:cNvPr id="162" name="Shape 162"/>
            <p:cNvSpPr/>
            <p:nvPr/>
          </p:nvSpPr>
          <p:spPr>
            <a:xfrm>
              <a:off x="-31900" y="-1"/>
              <a:ext cx="800988" cy="400868"/>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63" name="Shape 163"/>
            <p:cNvSpPr/>
            <p:nvPr/>
          </p:nvSpPr>
          <p:spPr>
            <a:xfrm>
              <a:off x="19567" y="-111810"/>
              <a:ext cx="761848" cy="62448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Schedule</a:t>
              </a:r>
              <a:endParaRPr sz="1000" dirty="0"/>
            </a:p>
          </p:txBody>
        </p:sp>
      </p:grpSp>
      <p:grpSp>
        <p:nvGrpSpPr>
          <p:cNvPr id="167" name="Group 167"/>
          <p:cNvGrpSpPr/>
          <p:nvPr/>
        </p:nvGrpSpPr>
        <p:grpSpPr>
          <a:xfrm>
            <a:off x="1294300" y="3285832"/>
            <a:ext cx="1249097" cy="285202"/>
            <a:chOff x="0" y="-2379"/>
            <a:chExt cx="1776492" cy="405619"/>
          </a:xfrm>
        </p:grpSpPr>
        <p:sp>
          <p:nvSpPr>
            <p:cNvPr id="165" name="Shape 165"/>
            <p:cNvSpPr/>
            <p:nvPr/>
          </p:nvSpPr>
          <p:spPr>
            <a:xfrm>
              <a:off x="0" y="-1"/>
              <a:ext cx="1776492"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66" name="Shape 166"/>
            <p:cNvSpPr/>
            <p:nvPr/>
          </p:nvSpPr>
          <p:spPr>
            <a:xfrm>
              <a:off x="19568" y="-2379"/>
              <a:ext cx="173735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Contact Colleges</a:t>
              </a:r>
              <a:endParaRPr sz="1000" dirty="0"/>
            </a:p>
          </p:txBody>
        </p:sp>
      </p:grpSp>
      <p:grpSp>
        <p:nvGrpSpPr>
          <p:cNvPr id="170" name="Group 170"/>
          <p:cNvGrpSpPr/>
          <p:nvPr/>
        </p:nvGrpSpPr>
        <p:grpSpPr>
          <a:xfrm>
            <a:off x="1291317" y="2467737"/>
            <a:ext cx="1249098" cy="285202"/>
            <a:chOff x="0" y="-2379"/>
            <a:chExt cx="1776493" cy="405619"/>
          </a:xfrm>
        </p:grpSpPr>
        <p:sp>
          <p:nvSpPr>
            <p:cNvPr id="168" name="Shape 168"/>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69" name="Shape 169"/>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Question Bank</a:t>
              </a:r>
              <a:endParaRPr sz="1000" dirty="0"/>
            </a:p>
          </p:txBody>
        </p:sp>
      </p:grpSp>
      <p:grpSp>
        <p:nvGrpSpPr>
          <p:cNvPr id="173" name="Group 173"/>
          <p:cNvGrpSpPr/>
          <p:nvPr/>
        </p:nvGrpSpPr>
        <p:grpSpPr>
          <a:xfrm>
            <a:off x="1297289" y="3647406"/>
            <a:ext cx="1249098" cy="285202"/>
            <a:chOff x="0" y="-2379"/>
            <a:chExt cx="1776493" cy="405619"/>
          </a:xfrm>
        </p:grpSpPr>
        <p:sp>
          <p:nvSpPr>
            <p:cNvPr id="171" name="Shape 171"/>
            <p:cNvSpPr/>
            <p:nvPr/>
          </p:nvSpPr>
          <p:spPr>
            <a:xfrm>
              <a:off x="0" y="-1"/>
              <a:ext cx="1776493" cy="400868"/>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72" name="Shape 172"/>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sz="1000" dirty="0"/>
                <a:t>Profile</a:t>
              </a:r>
            </a:p>
          </p:txBody>
        </p:sp>
      </p:grpSp>
      <p:grpSp>
        <p:nvGrpSpPr>
          <p:cNvPr id="176" name="Group 176"/>
          <p:cNvGrpSpPr/>
          <p:nvPr/>
        </p:nvGrpSpPr>
        <p:grpSpPr>
          <a:xfrm>
            <a:off x="1297289" y="4005064"/>
            <a:ext cx="1249098" cy="285202"/>
            <a:chOff x="0" y="-2379"/>
            <a:chExt cx="1776493" cy="405619"/>
          </a:xfrm>
        </p:grpSpPr>
        <p:sp>
          <p:nvSpPr>
            <p:cNvPr id="174" name="Shape 174"/>
            <p:cNvSpPr/>
            <p:nvPr/>
          </p:nvSpPr>
          <p:spPr>
            <a:xfrm>
              <a:off x="0" y="-1"/>
              <a:ext cx="1776493" cy="400868"/>
            </a:xfrm>
            <a:prstGeom prst="roundRect">
              <a:avLst>
                <a:gd name="adj" fmla="val 11719"/>
              </a:avLst>
            </a:prstGeom>
            <a:solidFill>
              <a:srgbClr val="FFFFFF"/>
            </a:solidFill>
            <a:ln w="25400" cap="flat">
              <a:solidFill>
                <a:srgbClr val="3399FF"/>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75" name="Shape 175"/>
            <p:cNvSpPr/>
            <p:nvPr/>
          </p:nvSpPr>
          <p:spPr>
            <a:xfrm>
              <a:off x="19568" y="-2379"/>
              <a:ext cx="1737357" cy="405619"/>
            </a:xfrm>
            <a:prstGeom prst="rect">
              <a:avLst/>
            </a:prstGeom>
            <a:noFill/>
            <a:ln w="12700" cap="flat">
              <a:solidFill>
                <a:srgbClr val="3399FF"/>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User Management</a:t>
              </a:r>
              <a:endParaRPr sz="1000" dirty="0"/>
            </a:p>
          </p:txBody>
        </p:sp>
      </p:grpSp>
      <p:grpSp>
        <p:nvGrpSpPr>
          <p:cNvPr id="179" name="Group 179"/>
          <p:cNvGrpSpPr/>
          <p:nvPr/>
        </p:nvGrpSpPr>
        <p:grpSpPr>
          <a:xfrm>
            <a:off x="1297289" y="2885713"/>
            <a:ext cx="1249098" cy="285202"/>
            <a:chOff x="0" y="-2379"/>
            <a:chExt cx="1776493" cy="405619"/>
          </a:xfrm>
        </p:grpSpPr>
        <p:sp>
          <p:nvSpPr>
            <p:cNvPr id="177" name="Shape 177"/>
            <p:cNvSpPr/>
            <p:nvPr/>
          </p:nvSpPr>
          <p:spPr>
            <a:xfrm>
              <a:off x="0" y="-1"/>
              <a:ext cx="1776493" cy="400868"/>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78" name="Shape 178"/>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View Results</a:t>
              </a:r>
              <a:endParaRPr sz="1000" dirty="0"/>
            </a:p>
          </p:txBody>
        </p:sp>
      </p:grpSp>
      <p:grpSp>
        <p:nvGrpSpPr>
          <p:cNvPr id="182" name="Group 182"/>
          <p:cNvGrpSpPr/>
          <p:nvPr/>
        </p:nvGrpSpPr>
        <p:grpSpPr>
          <a:xfrm>
            <a:off x="3754747" y="1161895"/>
            <a:ext cx="1609341" cy="3328055"/>
            <a:chOff x="-1" y="0"/>
            <a:chExt cx="2288839" cy="4410895"/>
          </a:xfrm>
        </p:grpSpPr>
        <p:sp>
          <p:nvSpPr>
            <p:cNvPr id="180" name="Shape 180"/>
            <p:cNvSpPr/>
            <p:nvPr/>
          </p:nvSpPr>
          <p:spPr>
            <a:xfrm>
              <a:off x="-1" y="0"/>
              <a:ext cx="2288839" cy="4410895"/>
            </a:xfrm>
            <a:prstGeom prst="roundRect">
              <a:avLst>
                <a:gd name="adj" fmla="val 11719"/>
              </a:avLst>
            </a:prstGeom>
            <a:solidFill>
              <a:srgbClr val="FFFFFF"/>
            </a:solidFill>
            <a:ln w="25400" cap="flat">
              <a:solidFill>
                <a:srgbClr val="444444"/>
              </a:solidFill>
              <a:prstDash val="solid"/>
              <a:bevel/>
            </a:ln>
            <a:effectLst/>
          </p:spPr>
          <p:txBody>
            <a:bodyPr wrap="square" lIns="0" tIns="0" rIns="0" bIns="0" numCol="1" anchor="t">
              <a:noAutofit/>
            </a:bodyPr>
            <a:lstStyle/>
            <a:p>
              <a:pPr defTabSz="321457">
                <a:defRPr sz="1600">
                  <a:solidFill>
                    <a:srgbClr val="000000"/>
                  </a:solidFill>
                  <a:latin typeface="Arial Bold"/>
                  <a:ea typeface="Arial Bold"/>
                  <a:cs typeface="Arial Bold"/>
                  <a:sym typeface="Arial Bold"/>
                </a:defRPr>
              </a:pPr>
              <a:endParaRPr/>
            </a:p>
          </p:txBody>
        </p:sp>
        <p:sp>
          <p:nvSpPr>
            <p:cNvPr id="181" name="Shape 181"/>
            <p:cNvSpPr/>
            <p:nvPr/>
          </p:nvSpPr>
          <p:spPr>
            <a:xfrm>
              <a:off x="111731" y="111731"/>
              <a:ext cx="2065375" cy="405620"/>
            </a:xfrm>
            <a:prstGeom prst="rect">
              <a:avLst/>
            </a:prstGeom>
            <a:noFill/>
            <a:ln w="12700" cap="flat">
              <a:solidFill>
                <a:srgbClr val="444444"/>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t">
              <a:spAutoFit/>
            </a:bodyPr>
            <a:lstStyle>
              <a:lvl1pPr defTabSz="457200">
                <a:defRPr sz="1400">
                  <a:solidFill>
                    <a:srgbClr val="000000"/>
                  </a:solidFill>
                  <a:latin typeface="Arial Bold"/>
                  <a:ea typeface="Arial Bold"/>
                  <a:cs typeface="Arial Bold"/>
                  <a:sym typeface="Arial Bold"/>
                </a:defRPr>
              </a:lvl1pPr>
            </a:lstStyle>
            <a:p>
              <a:pPr lvl="0">
                <a:defRPr sz="1800"/>
              </a:pPr>
              <a:r>
                <a:rPr lang="en-IN" sz="1000" dirty="0" smtClean="0"/>
                <a:t>COLLEGE</a:t>
              </a:r>
              <a:endParaRPr sz="1000" dirty="0"/>
            </a:p>
          </p:txBody>
        </p:sp>
      </p:grpSp>
      <p:grpSp>
        <p:nvGrpSpPr>
          <p:cNvPr id="185" name="Group 185"/>
          <p:cNvGrpSpPr/>
          <p:nvPr/>
        </p:nvGrpSpPr>
        <p:grpSpPr>
          <a:xfrm>
            <a:off x="3951271" y="1756682"/>
            <a:ext cx="1249098" cy="285202"/>
            <a:chOff x="0" y="-2379"/>
            <a:chExt cx="1776492" cy="405619"/>
          </a:xfrm>
        </p:grpSpPr>
        <p:sp>
          <p:nvSpPr>
            <p:cNvPr id="183" name="Shape 183"/>
            <p:cNvSpPr/>
            <p:nvPr/>
          </p:nvSpPr>
          <p:spPr>
            <a:xfrm>
              <a:off x="0" y="-1"/>
              <a:ext cx="1776492" cy="400868"/>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84" name="Shape 184"/>
            <p:cNvSpPr/>
            <p:nvPr/>
          </p:nvSpPr>
          <p:spPr>
            <a:xfrm>
              <a:off x="19568" y="-2379"/>
              <a:ext cx="1737355"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Store User Data</a:t>
              </a:r>
              <a:endParaRPr sz="1000" dirty="0"/>
            </a:p>
          </p:txBody>
        </p:sp>
      </p:grpSp>
      <p:grpSp>
        <p:nvGrpSpPr>
          <p:cNvPr id="188" name="Group 188"/>
          <p:cNvGrpSpPr/>
          <p:nvPr/>
        </p:nvGrpSpPr>
        <p:grpSpPr>
          <a:xfrm>
            <a:off x="3954254" y="2969907"/>
            <a:ext cx="1249098" cy="285202"/>
            <a:chOff x="0" y="-2379"/>
            <a:chExt cx="1776493" cy="405619"/>
          </a:xfrm>
        </p:grpSpPr>
        <p:sp>
          <p:nvSpPr>
            <p:cNvPr id="186" name="Shape 186"/>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87" name="Shape 187"/>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Organized Process</a:t>
              </a:r>
              <a:endParaRPr sz="1000" dirty="0"/>
            </a:p>
          </p:txBody>
        </p:sp>
      </p:grpSp>
      <p:grpSp>
        <p:nvGrpSpPr>
          <p:cNvPr id="191" name="Group 191"/>
          <p:cNvGrpSpPr/>
          <p:nvPr/>
        </p:nvGrpSpPr>
        <p:grpSpPr>
          <a:xfrm>
            <a:off x="3951271" y="2151811"/>
            <a:ext cx="1249098" cy="285202"/>
            <a:chOff x="0" y="-2379"/>
            <a:chExt cx="1776492" cy="405619"/>
          </a:xfrm>
        </p:grpSpPr>
        <p:sp>
          <p:nvSpPr>
            <p:cNvPr id="189" name="Shape 189"/>
            <p:cNvSpPr/>
            <p:nvPr/>
          </p:nvSpPr>
          <p:spPr>
            <a:xfrm>
              <a:off x="0" y="-1"/>
              <a:ext cx="1776492"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90" name="Shape 190"/>
            <p:cNvSpPr/>
            <p:nvPr/>
          </p:nvSpPr>
          <p:spPr>
            <a:xfrm>
              <a:off x="19568" y="-2379"/>
              <a:ext cx="173735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Assess Candidates</a:t>
              </a:r>
              <a:endParaRPr sz="1000" dirty="0"/>
            </a:p>
          </p:txBody>
        </p:sp>
      </p:grpSp>
      <p:grpSp>
        <p:nvGrpSpPr>
          <p:cNvPr id="200" name="Group 200"/>
          <p:cNvGrpSpPr/>
          <p:nvPr/>
        </p:nvGrpSpPr>
        <p:grpSpPr>
          <a:xfrm>
            <a:off x="3957244" y="2569788"/>
            <a:ext cx="1249098" cy="285202"/>
            <a:chOff x="0" y="-2379"/>
            <a:chExt cx="1776492" cy="405619"/>
          </a:xfrm>
        </p:grpSpPr>
        <p:sp>
          <p:nvSpPr>
            <p:cNvPr id="198" name="Shape 198"/>
            <p:cNvSpPr/>
            <p:nvPr/>
          </p:nvSpPr>
          <p:spPr>
            <a:xfrm>
              <a:off x="0" y="-1"/>
              <a:ext cx="1776492"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99" name="Shape 199"/>
            <p:cNvSpPr/>
            <p:nvPr/>
          </p:nvSpPr>
          <p:spPr>
            <a:xfrm>
              <a:off x="19568" y="-2379"/>
              <a:ext cx="173735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Reduce Overheads</a:t>
              </a:r>
              <a:endParaRPr sz="1000" dirty="0"/>
            </a:p>
          </p:txBody>
        </p:sp>
      </p:grpSp>
      <p:grpSp>
        <p:nvGrpSpPr>
          <p:cNvPr id="233" name="Group 233"/>
          <p:cNvGrpSpPr/>
          <p:nvPr/>
        </p:nvGrpSpPr>
        <p:grpSpPr>
          <a:xfrm>
            <a:off x="6516216" y="1161895"/>
            <a:ext cx="1609340" cy="3326257"/>
            <a:chOff x="-1" y="0"/>
            <a:chExt cx="2288839" cy="4410893"/>
          </a:xfrm>
        </p:grpSpPr>
        <p:sp>
          <p:nvSpPr>
            <p:cNvPr id="231" name="Shape 231"/>
            <p:cNvSpPr/>
            <p:nvPr/>
          </p:nvSpPr>
          <p:spPr>
            <a:xfrm>
              <a:off x="-1" y="0"/>
              <a:ext cx="2288839" cy="4410893"/>
            </a:xfrm>
            <a:prstGeom prst="roundRect">
              <a:avLst>
                <a:gd name="adj" fmla="val 11719"/>
              </a:avLst>
            </a:prstGeom>
            <a:solidFill>
              <a:srgbClr val="FFFFFF"/>
            </a:solidFill>
            <a:ln w="25400" cap="flat">
              <a:solidFill>
                <a:srgbClr val="444444"/>
              </a:solidFill>
              <a:prstDash val="solid"/>
              <a:bevel/>
            </a:ln>
            <a:effectLst/>
          </p:spPr>
          <p:txBody>
            <a:bodyPr wrap="square" lIns="0" tIns="0" rIns="0" bIns="0" numCol="1" anchor="t">
              <a:noAutofit/>
            </a:bodyPr>
            <a:lstStyle/>
            <a:p>
              <a:pPr defTabSz="321457">
                <a:defRPr sz="1400">
                  <a:solidFill>
                    <a:srgbClr val="000000"/>
                  </a:solidFill>
                  <a:latin typeface="Arial Bold"/>
                  <a:ea typeface="Arial Bold"/>
                  <a:cs typeface="Arial Bold"/>
                  <a:sym typeface="Arial Bold"/>
                </a:defRPr>
              </a:pPr>
              <a:endParaRPr/>
            </a:p>
          </p:txBody>
        </p:sp>
        <p:sp>
          <p:nvSpPr>
            <p:cNvPr id="232" name="Shape 232"/>
            <p:cNvSpPr/>
            <p:nvPr/>
          </p:nvSpPr>
          <p:spPr>
            <a:xfrm>
              <a:off x="111731" y="111731"/>
              <a:ext cx="2065375" cy="405621"/>
            </a:xfrm>
            <a:prstGeom prst="rect">
              <a:avLst/>
            </a:prstGeom>
            <a:noFill/>
            <a:ln w="12700" cap="flat">
              <a:solidFill>
                <a:srgbClr val="444444"/>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t">
              <a:spAutoFit/>
            </a:bodyPr>
            <a:lstStyle>
              <a:lvl1pPr defTabSz="457200">
                <a:defRPr sz="1400">
                  <a:solidFill>
                    <a:srgbClr val="000000"/>
                  </a:solidFill>
                  <a:latin typeface="Arial Bold"/>
                  <a:ea typeface="Arial Bold"/>
                  <a:cs typeface="Arial Bold"/>
                  <a:sym typeface="Arial Bold"/>
                </a:defRPr>
              </a:lvl1pPr>
            </a:lstStyle>
            <a:p>
              <a:pPr lvl="0">
                <a:defRPr sz="1800"/>
              </a:pPr>
              <a:r>
                <a:rPr lang="en-IN" sz="1000" dirty="0" smtClean="0"/>
                <a:t>CANDIDATE</a:t>
              </a:r>
              <a:endParaRPr sz="1000" dirty="0"/>
            </a:p>
          </p:txBody>
        </p:sp>
      </p:grpSp>
      <p:grpSp>
        <p:nvGrpSpPr>
          <p:cNvPr id="236" name="Group 236"/>
          <p:cNvGrpSpPr/>
          <p:nvPr/>
        </p:nvGrpSpPr>
        <p:grpSpPr>
          <a:xfrm>
            <a:off x="6717080" y="1754886"/>
            <a:ext cx="1249098" cy="285202"/>
            <a:chOff x="0" y="-2379"/>
            <a:chExt cx="1776493" cy="405619"/>
          </a:xfrm>
        </p:grpSpPr>
        <p:sp>
          <p:nvSpPr>
            <p:cNvPr id="234" name="Shape 234"/>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235" name="Shape 235"/>
            <p:cNvSpPr/>
            <p:nvPr/>
          </p:nvSpPr>
          <p:spPr>
            <a:xfrm>
              <a:off x="19568" y="-2379"/>
              <a:ext cx="173735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Pre-assessment</a:t>
              </a:r>
              <a:endParaRPr sz="1000" dirty="0"/>
            </a:p>
          </p:txBody>
        </p:sp>
      </p:grpSp>
      <p:grpSp>
        <p:nvGrpSpPr>
          <p:cNvPr id="239" name="Group 239"/>
          <p:cNvGrpSpPr/>
          <p:nvPr/>
        </p:nvGrpSpPr>
        <p:grpSpPr>
          <a:xfrm>
            <a:off x="6737628" y="2180034"/>
            <a:ext cx="1228550" cy="286647"/>
            <a:chOff x="0" y="-1"/>
            <a:chExt cx="1747269" cy="407675"/>
          </a:xfrm>
        </p:grpSpPr>
        <p:sp>
          <p:nvSpPr>
            <p:cNvPr id="237" name="Shape 237"/>
            <p:cNvSpPr/>
            <p:nvPr/>
          </p:nvSpPr>
          <p:spPr>
            <a:xfrm>
              <a:off x="0" y="-1"/>
              <a:ext cx="1747269" cy="407675"/>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238" name="Shape 238"/>
            <p:cNvSpPr/>
            <p:nvPr/>
          </p:nvSpPr>
          <p:spPr>
            <a:xfrm>
              <a:off x="19901" y="1025"/>
              <a:ext cx="170746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sz="1000" dirty="0"/>
                <a:t>Placements</a:t>
              </a:r>
            </a:p>
          </p:txBody>
        </p:sp>
      </p:grpSp>
      <p:grpSp>
        <p:nvGrpSpPr>
          <p:cNvPr id="242" name="Group 242"/>
          <p:cNvGrpSpPr/>
          <p:nvPr/>
        </p:nvGrpSpPr>
        <p:grpSpPr>
          <a:xfrm>
            <a:off x="6720064" y="3401398"/>
            <a:ext cx="1249098" cy="285202"/>
            <a:chOff x="0" y="-2379"/>
            <a:chExt cx="1776492" cy="405619"/>
          </a:xfrm>
        </p:grpSpPr>
        <p:sp>
          <p:nvSpPr>
            <p:cNvPr id="240" name="Shape 240"/>
            <p:cNvSpPr/>
            <p:nvPr/>
          </p:nvSpPr>
          <p:spPr>
            <a:xfrm>
              <a:off x="0" y="-1"/>
              <a:ext cx="1776492" cy="400868"/>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241" name="Shape 241"/>
            <p:cNvSpPr/>
            <p:nvPr/>
          </p:nvSpPr>
          <p:spPr>
            <a:xfrm>
              <a:off x="19568" y="-2379"/>
              <a:ext cx="173735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sz="1000" dirty="0"/>
                <a:t>Notice Board</a:t>
              </a:r>
            </a:p>
          </p:txBody>
        </p:sp>
      </p:grpSp>
      <p:grpSp>
        <p:nvGrpSpPr>
          <p:cNvPr id="245" name="Group 245"/>
          <p:cNvGrpSpPr/>
          <p:nvPr/>
        </p:nvGrpSpPr>
        <p:grpSpPr>
          <a:xfrm>
            <a:off x="6717080" y="2583303"/>
            <a:ext cx="1249098" cy="285202"/>
            <a:chOff x="0" y="-2379"/>
            <a:chExt cx="1776493" cy="405619"/>
          </a:xfrm>
        </p:grpSpPr>
        <p:sp>
          <p:nvSpPr>
            <p:cNvPr id="243" name="Shape 243"/>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244" name="Shape 244"/>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sz="1000"/>
                <a:t>Courses</a:t>
              </a:r>
            </a:p>
          </p:txBody>
        </p:sp>
      </p:grpSp>
      <p:grpSp>
        <p:nvGrpSpPr>
          <p:cNvPr id="254" name="Group 254"/>
          <p:cNvGrpSpPr/>
          <p:nvPr/>
        </p:nvGrpSpPr>
        <p:grpSpPr>
          <a:xfrm>
            <a:off x="6723054" y="3001280"/>
            <a:ext cx="1249098" cy="285202"/>
            <a:chOff x="0" y="-2379"/>
            <a:chExt cx="1776493" cy="405619"/>
          </a:xfrm>
        </p:grpSpPr>
        <p:sp>
          <p:nvSpPr>
            <p:cNvPr id="252" name="Shape 252"/>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253" name="Shape 253"/>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Practice</a:t>
              </a:r>
              <a:endParaRPr sz="1000" dirty="0"/>
            </a:p>
          </p:txBody>
        </p:sp>
      </p:grpSp>
      <p:grpSp>
        <p:nvGrpSpPr>
          <p:cNvPr id="257" name="Group 257"/>
          <p:cNvGrpSpPr/>
          <p:nvPr/>
        </p:nvGrpSpPr>
        <p:grpSpPr>
          <a:xfrm>
            <a:off x="3465952" y="4865560"/>
            <a:ext cx="4604813" cy="218854"/>
            <a:chOff x="-1" y="-27525"/>
            <a:chExt cx="7468369" cy="405618"/>
          </a:xfrm>
          <a:solidFill>
            <a:srgbClr val="47C6F8"/>
          </a:solidFill>
        </p:grpSpPr>
        <p:sp>
          <p:nvSpPr>
            <p:cNvPr id="255" name="Shape 255"/>
            <p:cNvSpPr/>
            <p:nvPr/>
          </p:nvSpPr>
          <p:spPr>
            <a:xfrm>
              <a:off x="-1" y="0"/>
              <a:ext cx="7468369" cy="350572"/>
            </a:xfrm>
            <a:prstGeom prst="roundRect">
              <a:avLst>
                <a:gd name="adj" fmla="val 11719"/>
              </a:avLst>
            </a:prstGeom>
            <a:grp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a:p>
          </p:txBody>
        </p:sp>
        <p:sp>
          <p:nvSpPr>
            <p:cNvPr id="256" name="Shape 256"/>
            <p:cNvSpPr/>
            <p:nvPr/>
          </p:nvSpPr>
          <p:spPr>
            <a:xfrm>
              <a:off x="17114" y="-27525"/>
              <a:ext cx="7434141" cy="405618"/>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a:t>Management Console</a:t>
              </a:r>
            </a:p>
          </p:txBody>
        </p:sp>
      </p:grpSp>
      <p:sp>
        <p:nvSpPr>
          <p:cNvPr id="283" name="Parallelogram 282"/>
          <p:cNvSpPr/>
          <p:nvPr/>
        </p:nvSpPr>
        <p:spPr>
          <a:xfrm flipV="1">
            <a:off x="1043608"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4" name="Parallelogram 283"/>
          <p:cNvSpPr/>
          <p:nvPr/>
        </p:nvSpPr>
        <p:spPr>
          <a:xfrm rot="10800000" flipV="1">
            <a:off x="-828600" y="-27384"/>
            <a:ext cx="1872208"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5" name="Parallelogram 284"/>
          <p:cNvSpPr/>
          <p:nvPr/>
        </p:nvSpPr>
        <p:spPr>
          <a:xfrm flipV="1">
            <a:off x="611560" y="-27384"/>
            <a:ext cx="648072"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6" name="Parallelogram 285"/>
          <p:cNvSpPr/>
          <p:nvPr/>
        </p:nvSpPr>
        <p:spPr>
          <a:xfrm flipV="1">
            <a:off x="7812360"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7" name="TextBox 286"/>
          <p:cNvSpPr txBox="1"/>
          <p:nvPr/>
        </p:nvSpPr>
        <p:spPr>
          <a:xfrm>
            <a:off x="-252536" y="116632"/>
            <a:ext cx="1224136" cy="369332"/>
          </a:xfrm>
          <a:prstGeom prst="rect">
            <a:avLst/>
          </a:prstGeom>
          <a:noFill/>
        </p:spPr>
        <p:txBody>
          <a:bodyPr wrap="square" rtlCol="0">
            <a:spAutoFit/>
          </a:bodyPr>
          <a:lstStyle/>
          <a:p>
            <a:pPr algn="ctr"/>
            <a:r>
              <a:rPr lang="en-IN" dirty="0" smtClean="0">
                <a:solidFill>
                  <a:schemeClr val="bg1"/>
                </a:solidFill>
              </a:rPr>
              <a:t>1</a:t>
            </a:r>
            <a:endParaRPr lang="en-IN" dirty="0">
              <a:solidFill>
                <a:schemeClr val="bg1"/>
              </a:solidFill>
            </a:endParaRPr>
          </a:p>
        </p:txBody>
      </p:sp>
      <p:sp>
        <p:nvSpPr>
          <p:cNvPr id="288" name="TextBox 287"/>
          <p:cNvSpPr txBox="1"/>
          <p:nvPr/>
        </p:nvSpPr>
        <p:spPr>
          <a:xfrm>
            <a:off x="1403648"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Domain-wise scenarios</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spTree>
    <p:extLst>
      <p:ext uri="{BB962C8B-B14F-4D97-AF65-F5344CB8AC3E}">
        <p14:creationId xmlns:p14="http://schemas.microsoft.com/office/powerpoint/2010/main" val="1326971467"/>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rallelogram 3"/>
          <p:cNvSpPr/>
          <p:nvPr/>
        </p:nvSpPr>
        <p:spPr>
          <a:xfrm rot="10800000" flipV="1">
            <a:off x="-612576" y="-27383"/>
            <a:ext cx="1872208" cy="648072"/>
          </a:xfrm>
          <a:prstGeom prst="parallelogram">
            <a:avLst>
              <a:gd name="adj" fmla="val 60834"/>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Parallelogram 4"/>
          <p:cNvSpPr/>
          <p:nvPr/>
        </p:nvSpPr>
        <p:spPr>
          <a:xfrm flipV="1">
            <a:off x="827584" y="-27383"/>
            <a:ext cx="720080"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ight Triangle 5"/>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92280" y="6130732"/>
            <a:ext cx="1944216" cy="682644"/>
          </a:xfrm>
          <a:prstGeom prst="rect">
            <a:avLst/>
          </a:prstGeom>
        </p:spPr>
      </p:pic>
      <p:sp>
        <p:nvSpPr>
          <p:cNvPr id="7" name="Parallelogram 6"/>
          <p:cNvSpPr/>
          <p:nvPr/>
        </p:nvSpPr>
        <p:spPr>
          <a:xfrm flipV="1">
            <a:off x="1331640"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Parallelogram 8"/>
          <p:cNvSpPr/>
          <p:nvPr/>
        </p:nvSpPr>
        <p:spPr>
          <a:xfrm flipV="1">
            <a:off x="8100392"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p:cNvSpPr txBox="1"/>
          <p:nvPr/>
        </p:nvSpPr>
        <p:spPr>
          <a:xfrm>
            <a:off x="1691680"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Database Diagram</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pic>
        <p:nvPicPr>
          <p:cNvPr id="3" name="Picture 2"/>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55576" y="1042654"/>
            <a:ext cx="7556075" cy="5770722"/>
          </a:xfrm>
          <a:prstGeom prst="rect">
            <a:avLst/>
          </a:prstGeom>
        </p:spPr>
      </p:pic>
    </p:spTree>
    <p:extLst>
      <p:ext uri="{BB962C8B-B14F-4D97-AF65-F5344CB8AC3E}">
        <p14:creationId xmlns:p14="http://schemas.microsoft.com/office/powerpoint/2010/main" val="9345288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840"/>
          <p:cNvSpPr/>
          <p:nvPr/>
        </p:nvSpPr>
        <p:spPr>
          <a:xfrm>
            <a:off x="539824" y="2492896"/>
            <a:ext cx="2448000" cy="3456384"/>
          </a:xfrm>
          <a:prstGeom prst="rect">
            <a:avLst/>
          </a:prstGeom>
          <a:blipFill>
            <a:blip r:embed="rId2"/>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dirty="0"/>
          </a:p>
        </p:txBody>
      </p:sp>
      <p:sp>
        <p:nvSpPr>
          <p:cNvPr id="5" name="Shape 843"/>
          <p:cNvSpPr/>
          <p:nvPr/>
        </p:nvSpPr>
        <p:spPr>
          <a:xfrm>
            <a:off x="3347864" y="2492896"/>
            <a:ext cx="2448000" cy="3456000"/>
          </a:xfrm>
          <a:prstGeom prst="rect">
            <a:avLst/>
          </a:prstGeom>
          <a:blipFill>
            <a:blip r:embed="rId3"/>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a:p>
        </p:txBody>
      </p:sp>
      <p:sp>
        <p:nvSpPr>
          <p:cNvPr id="6" name="Shape 846"/>
          <p:cNvSpPr/>
          <p:nvPr/>
        </p:nvSpPr>
        <p:spPr>
          <a:xfrm>
            <a:off x="6228184" y="2492896"/>
            <a:ext cx="2448272" cy="3456000"/>
          </a:xfrm>
          <a:prstGeom prst="rect">
            <a:avLst/>
          </a:prstGeom>
          <a:blipFill>
            <a:blip r:embed="rId4"/>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a:p>
        </p:txBody>
      </p:sp>
      <p:sp>
        <p:nvSpPr>
          <p:cNvPr id="12" name="Parallelogram 11"/>
          <p:cNvSpPr/>
          <p:nvPr/>
        </p:nvSpPr>
        <p:spPr>
          <a:xfrm flipV="1">
            <a:off x="1043608"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Parallelogram 12"/>
          <p:cNvSpPr/>
          <p:nvPr/>
        </p:nvSpPr>
        <p:spPr>
          <a:xfrm rot="10800000" flipV="1">
            <a:off x="-828600" y="-27384"/>
            <a:ext cx="1872208"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Parallelogram 13"/>
          <p:cNvSpPr/>
          <p:nvPr/>
        </p:nvSpPr>
        <p:spPr>
          <a:xfrm flipV="1">
            <a:off x="611560" y="-27384"/>
            <a:ext cx="648072"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Parallelogram 14"/>
          <p:cNvSpPr/>
          <p:nvPr/>
        </p:nvSpPr>
        <p:spPr>
          <a:xfrm flipV="1">
            <a:off x="7812360"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p:cNvSpPr txBox="1"/>
          <p:nvPr/>
        </p:nvSpPr>
        <p:spPr>
          <a:xfrm>
            <a:off x="-252536" y="116632"/>
            <a:ext cx="1224136" cy="369332"/>
          </a:xfrm>
          <a:prstGeom prst="rect">
            <a:avLst/>
          </a:prstGeom>
          <a:noFill/>
        </p:spPr>
        <p:txBody>
          <a:bodyPr wrap="square" rtlCol="0">
            <a:spAutoFit/>
          </a:bodyPr>
          <a:lstStyle/>
          <a:p>
            <a:pPr algn="ctr"/>
            <a:r>
              <a:rPr lang="en-IN" dirty="0" smtClean="0">
                <a:solidFill>
                  <a:schemeClr val="bg1"/>
                </a:solidFill>
              </a:rPr>
              <a:t>1</a:t>
            </a:r>
            <a:endParaRPr lang="en-IN" dirty="0">
              <a:solidFill>
                <a:schemeClr val="bg1"/>
              </a:solidFill>
            </a:endParaRPr>
          </a:p>
        </p:txBody>
      </p:sp>
      <p:sp>
        <p:nvSpPr>
          <p:cNvPr id="17" name="TextBox 16"/>
          <p:cNvSpPr txBox="1"/>
          <p:nvPr/>
        </p:nvSpPr>
        <p:spPr>
          <a:xfrm>
            <a:off x="1403648"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Admin Workbench</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pic>
        <p:nvPicPr>
          <p:cNvPr id="18" name="Picture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92280" y="6130732"/>
            <a:ext cx="1944216" cy="682644"/>
          </a:xfrm>
          <a:prstGeom prst="rect">
            <a:avLst/>
          </a:prstGeom>
        </p:spPr>
      </p:pic>
      <p:sp>
        <p:nvSpPr>
          <p:cNvPr id="19" name="TextBox 18"/>
          <p:cNvSpPr txBox="1"/>
          <p:nvPr/>
        </p:nvSpPr>
        <p:spPr>
          <a:xfrm>
            <a:off x="251520" y="1484784"/>
            <a:ext cx="8676744" cy="646331"/>
          </a:xfrm>
          <a:prstGeom prst="rect">
            <a:avLst/>
          </a:prstGeom>
          <a:noFill/>
        </p:spPr>
        <p:txBody>
          <a:bodyPr wrap="square" rtlCol="0">
            <a:spAutoFit/>
          </a:bodyPr>
          <a:lstStyle/>
          <a:p>
            <a:r>
              <a:rPr lang="en-IN" dirty="0" smtClean="0">
                <a:latin typeface="Leelawadee UI" panose="020B0502040204020203" pitchFamily="34" charset="-34"/>
                <a:cs typeface="Leelawadee UI" panose="020B0502040204020203" pitchFamily="34" charset="-34"/>
              </a:rPr>
              <a:t>The Admin workbench allows evaluators to control and monitor key aspects of the app and data source integration.</a:t>
            </a:r>
            <a:endParaRPr lang="en-IN" dirty="0">
              <a:latin typeface="Leelawadee UI" panose="020B0502040204020203" pitchFamily="34" charset="-34"/>
              <a:cs typeface="Leelawadee UI" panose="020B0502040204020203" pitchFamily="34" charset="-34"/>
            </a:endParaRPr>
          </a:p>
        </p:txBody>
      </p:sp>
      <p:sp>
        <p:nvSpPr>
          <p:cNvPr id="20" name="TextBox 19"/>
          <p:cNvSpPr txBox="1"/>
          <p:nvPr/>
        </p:nvSpPr>
        <p:spPr>
          <a:xfrm>
            <a:off x="539824" y="2573030"/>
            <a:ext cx="2448000" cy="2477601"/>
          </a:xfrm>
          <a:prstGeom prst="rect">
            <a:avLst/>
          </a:prstGeom>
          <a:noFill/>
        </p:spPr>
        <p:txBody>
          <a:bodyPr wrap="square" rtlCol="0">
            <a:spAutoFit/>
          </a:bodyPr>
          <a:lstStyle/>
          <a:p>
            <a:pPr algn="ctr">
              <a:lnSpc>
                <a:spcPct val="125000"/>
              </a:lnSpc>
            </a:pPr>
            <a:r>
              <a:rPr lang="en-IN" b="1" dirty="0">
                <a:solidFill>
                  <a:srgbClr val="FFFFFF"/>
                </a:solidFill>
                <a:latin typeface="Leelawadee UI" panose="020B0502040204020203" pitchFamily="34" charset="-34"/>
                <a:cs typeface="Leelawadee UI" panose="020B0502040204020203" pitchFamily="34" charset="-34"/>
              </a:rPr>
              <a:t>Data source </a:t>
            </a:r>
            <a:r>
              <a:rPr lang="en-IN" b="1" dirty="0" smtClean="0">
                <a:solidFill>
                  <a:srgbClr val="FFFFFF"/>
                </a:solidFill>
                <a:latin typeface="Leelawadee UI" panose="020B0502040204020203" pitchFamily="34" charset="-34"/>
                <a:cs typeface="Leelawadee UI" panose="020B0502040204020203" pitchFamily="34" charset="-34"/>
              </a:rPr>
              <a:t>management</a:t>
            </a:r>
          </a:p>
          <a:p>
            <a:pPr>
              <a:lnSpc>
                <a:spcPct val="125000"/>
              </a:lnSpc>
            </a:pPr>
            <a:endParaRPr lang="en-IN" b="1" dirty="0" smtClean="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Create and schedule tests</a:t>
            </a: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Upload question papers</a:t>
            </a: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Start and stop test</a:t>
            </a:r>
            <a:endParaRPr lang="en-IN" sz="1400" dirty="0">
              <a:latin typeface="Leelawadee UI" panose="020B0502040204020203" pitchFamily="34" charset="-34"/>
              <a:cs typeface="Leelawadee UI" panose="020B0502040204020203" pitchFamily="34" charset="-34"/>
            </a:endParaRPr>
          </a:p>
        </p:txBody>
      </p:sp>
      <p:sp>
        <p:nvSpPr>
          <p:cNvPr id="21" name="TextBox 20"/>
          <p:cNvSpPr txBox="1"/>
          <p:nvPr/>
        </p:nvSpPr>
        <p:spPr>
          <a:xfrm>
            <a:off x="3347864" y="2564904"/>
            <a:ext cx="2448000" cy="3454792"/>
          </a:xfrm>
          <a:prstGeom prst="rect">
            <a:avLst/>
          </a:prstGeom>
          <a:noFill/>
        </p:spPr>
        <p:txBody>
          <a:bodyPr wrap="square" rtlCol="0">
            <a:spAutoFit/>
          </a:bodyPr>
          <a:lstStyle/>
          <a:p>
            <a:pPr algn="ctr">
              <a:lnSpc>
                <a:spcPct val="125000"/>
              </a:lnSpc>
            </a:pPr>
            <a:r>
              <a:rPr lang="en-IN" b="1" dirty="0" smtClean="0">
                <a:solidFill>
                  <a:srgbClr val="FFFFFF"/>
                </a:solidFill>
                <a:latin typeface="Leelawadee UI" panose="020B0502040204020203" pitchFamily="34" charset="-34"/>
                <a:cs typeface="Leelawadee UI" panose="020B0502040204020203" pitchFamily="34" charset="-34"/>
              </a:rPr>
              <a:t>User </a:t>
            </a:r>
            <a:r>
              <a:rPr lang="en-IN" b="1" dirty="0">
                <a:solidFill>
                  <a:srgbClr val="FFFFFF"/>
                </a:solidFill>
                <a:latin typeface="Leelawadee UI" panose="020B0502040204020203" pitchFamily="34" charset="-34"/>
                <a:cs typeface="Leelawadee UI" panose="020B0502040204020203" pitchFamily="34" charset="-34"/>
              </a:rPr>
              <a:t>management</a:t>
            </a:r>
          </a:p>
          <a:p>
            <a:pPr>
              <a:lnSpc>
                <a:spcPct val="125000"/>
              </a:lnSpc>
            </a:pPr>
            <a:endParaRPr lang="en-IN" sz="1600" b="1" dirty="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Sorting based on scores</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Real time access to user data with an option for </a:t>
            </a:r>
            <a:r>
              <a:rPr lang="en-IN" sz="1600" dirty="0" smtClean="0">
                <a:solidFill>
                  <a:srgbClr val="FFFFFF"/>
                </a:solidFill>
                <a:latin typeface="Leelawadee UI" panose="020B0502040204020203" pitchFamily="34" charset="-34"/>
                <a:cs typeface="Leelawadee UI" panose="020B0502040204020203" pitchFamily="34" charset="-34"/>
              </a:rPr>
              <a:t>comments</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Collaborate with colleagues during interview process.</a:t>
            </a:r>
            <a:endParaRPr lang="en-IN" sz="1600" dirty="0">
              <a:latin typeface="Leelawadee UI" panose="020B0502040204020203" pitchFamily="34" charset="-34"/>
              <a:cs typeface="Leelawadee UI" panose="020B0502040204020203" pitchFamily="34" charset="-34"/>
            </a:endParaRPr>
          </a:p>
          <a:p>
            <a:endParaRPr lang="en-IN" sz="1600" dirty="0"/>
          </a:p>
        </p:txBody>
      </p:sp>
      <p:sp>
        <p:nvSpPr>
          <p:cNvPr id="22" name="TextBox 21"/>
          <p:cNvSpPr txBox="1"/>
          <p:nvPr/>
        </p:nvSpPr>
        <p:spPr>
          <a:xfrm>
            <a:off x="6228184" y="2564904"/>
            <a:ext cx="2448272" cy="2185214"/>
          </a:xfrm>
          <a:prstGeom prst="rect">
            <a:avLst/>
          </a:prstGeom>
          <a:noFill/>
        </p:spPr>
        <p:txBody>
          <a:bodyPr wrap="square" rtlCol="0">
            <a:spAutoFit/>
          </a:bodyPr>
          <a:lstStyle/>
          <a:p>
            <a:pPr algn="ctr">
              <a:lnSpc>
                <a:spcPct val="125000"/>
              </a:lnSpc>
            </a:pPr>
            <a:r>
              <a:rPr lang="en-IN" sz="1600" b="1" dirty="0" smtClean="0">
                <a:solidFill>
                  <a:srgbClr val="FFFFFF"/>
                </a:solidFill>
                <a:latin typeface="Leelawadee UI" panose="020B0502040204020203" pitchFamily="34" charset="-34"/>
                <a:cs typeface="Leelawadee UI" panose="020B0502040204020203" pitchFamily="34" charset="-34"/>
              </a:rPr>
              <a:t>Test Reports</a:t>
            </a:r>
            <a:endParaRPr lang="en-IN" sz="1600" b="1" dirty="0">
              <a:solidFill>
                <a:srgbClr val="FFFFFF"/>
              </a:solidFill>
              <a:latin typeface="Leelawadee UI" panose="020B0502040204020203" pitchFamily="34" charset="-34"/>
              <a:cs typeface="Leelawadee UI" panose="020B0502040204020203" pitchFamily="34" charset="-34"/>
            </a:endParaRPr>
          </a:p>
          <a:p>
            <a:pPr>
              <a:lnSpc>
                <a:spcPct val="125000"/>
              </a:lnSpc>
            </a:pPr>
            <a:endParaRPr lang="en-IN" sz="1600" b="1" dirty="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Sectional test results.</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Analysis at forefront</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Sorting based on shortlisting criteria.</a:t>
            </a:r>
            <a:endParaRPr lang="en-IN" sz="1600" dirty="0">
              <a:latin typeface="Leelawadee UI" panose="020B0502040204020203" pitchFamily="34" charset="-34"/>
              <a:cs typeface="Leelawadee UI" panose="020B0502040204020203" pitchFamily="34" charset="-34"/>
            </a:endParaRPr>
          </a:p>
          <a:p>
            <a:endParaRPr lang="en-IN" sz="1600" dirty="0"/>
          </a:p>
        </p:txBody>
      </p:sp>
    </p:spTree>
    <p:extLst>
      <p:ext uri="{BB962C8B-B14F-4D97-AF65-F5344CB8AC3E}">
        <p14:creationId xmlns:p14="http://schemas.microsoft.com/office/powerpoint/2010/main" val="2521167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840"/>
          <p:cNvSpPr/>
          <p:nvPr/>
        </p:nvSpPr>
        <p:spPr>
          <a:xfrm>
            <a:off x="539824" y="2492896"/>
            <a:ext cx="2448000" cy="3456384"/>
          </a:xfrm>
          <a:prstGeom prst="rect">
            <a:avLst/>
          </a:prstGeom>
          <a:blipFill>
            <a:blip r:embed="rId2"/>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dirty="0"/>
          </a:p>
        </p:txBody>
      </p:sp>
      <p:sp>
        <p:nvSpPr>
          <p:cNvPr id="5" name="Shape 843"/>
          <p:cNvSpPr/>
          <p:nvPr/>
        </p:nvSpPr>
        <p:spPr>
          <a:xfrm>
            <a:off x="3347864" y="2492896"/>
            <a:ext cx="2448000" cy="3456000"/>
          </a:xfrm>
          <a:prstGeom prst="rect">
            <a:avLst/>
          </a:prstGeom>
          <a:blipFill>
            <a:blip r:embed="rId3"/>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a:p>
        </p:txBody>
      </p:sp>
      <p:sp>
        <p:nvSpPr>
          <p:cNvPr id="6" name="Shape 846"/>
          <p:cNvSpPr/>
          <p:nvPr/>
        </p:nvSpPr>
        <p:spPr>
          <a:xfrm>
            <a:off x="6228184" y="2492896"/>
            <a:ext cx="2448272" cy="3456000"/>
          </a:xfrm>
          <a:prstGeom prst="rect">
            <a:avLst/>
          </a:prstGeom>
          <a:blipFill>
            <a:blip r:embed="rId4"/>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a:p>
        </p:txBody>
      </p:sp>
      <p:sp>
        <p:nvSpPr>
          <p:cNvPr id="12" name="Parallelogram 11"/>
          <p:cNvSpPr/>
          <p:nvPr/>
        </p:nvSpPr>
        <p:spPr>
          <a:xfrm flipV="1">
            <a:off x="1043608"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Parallelogram 12"/>
          <p:cNvSpPr/>
          <p:nvPr/>
        </p:nvSpPr>
        <p:spPr>
          <a:xfrm rot="10800000" flipV="1">
            <a:off x="-828600" y="-27384"/>
            <a:ext cx="1872208"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Parallelogram 13"/>
          <p:cNvSpPr/>
          <p:nvPr/>
        </p:nvSpPr>
        <p:spPr>
          <a:xfrm flipV="1">
            <a:off x="611560" y="-27384"/>
            <a:ext cx="648072"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Parallelogram 14"/>
          <p:cNvSpPr/>
          <p:nvPr/>
        </p:nvSpPr>
        <p:spPr>
          <a:xfrm flipV="1">
            <a:off x="7812360"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p:cNvSpPr txBox="1"/>
          <p:nvPr/>
        </p:nvSpPr>
        <p:spPr>
          <a:xfrm>
            <a:off x="-252536" y="116632"/>
            <a:ext cx="1224136" cy="369332"/>
          </a:xfrm>
          <a:prstGeom prst="rect">
            <a:avLst/>
          </a:prstGeom>
          <a:noFill/>
        </p:spPr>
        <p:txBody>
          <a:bodyPr wrap="square" rtlCol="0">
            <a:spAutoFit/>
          </a:bodyPr>
          <a:lstStyle/>
          <a:p>
            <a:pPr algn="ctr"/>
            <a:r>
              <a:rPr lang="en-IN" dirty="0" smtClean="0">
                <a:solidFill>
                  <a:schemeClr val="bg1"/>
                </a:solidFill>
              </a:rPr>
              <a:t>1</a:t>
            </a:r>
            <a:endParaRPr lang="en-IN" dirty="0">
              <a:solidFill>
                <a:schemeClr val="bg1"/>
              </a:solidFill>
            </a:endParaRPr>
          </a:p>
        </p:txBody>
      </p:sp>
      <p:sp>
        <p:nvSpPr>
          <p:cNvPr id="17" name="TextBox 16"/>
          <p:cNvSpPr txBox="1"/>
          <p:nvPr/>
        </p:nvSpPr>
        <p:spPr>
          <a:xfrm>
            <a:off x="1403648"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User Workbench</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pic>
        <p:nvPicPr>
          <p:cNvPr id="18" name="Picture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92280" y="6130732"/>
            <a:ext cx="1944216" cy="682644"/>
          </a:xfrm>
          <a:prstGeom prst="rect">
            <a:avLst/>
          </a:prstGeom>
        </p:spPr>
      </p:pic>
      <p:sp>
        <p:nvSpPr>
          <p:cNvPr id="19" name="TextBox 18"/>
          <p:cNvSpPr txBox="1"/>
          <p:nvPr/>
        </p:nvSpPr>
        <p:spPr>
          <a:xfrm>
            <a:off x="251520" y="1484784"/>
            <a:ext cx="8676744" cy="646331"/>
          </a:xfrm>
          <a:prstGeom prst="rect">
            <a:avLst/>
          </a:prstGeom>
          <a:noFill/>
        </p:spPr>
        <p:txBody>
          <a:bodyPr wrap="square" rtlCol="0">
            <a:spAutoFit/>
          </a:bodyPr>
          <a:lstStyle/>
          <a:p>
            <a:r>
              <a:rPr lang="en-IN" dirty="0" smtClean="0">
                <a:latin typeface="Leelawadee UI" panose="020B0502040204020203" pitchFamily="34" charset="-34"/>
                <a:cs typeface="Leelawadee UI" panose="020B0502040204020203" pitchFamily="34" charset="-34"/>
              </a:rPr>
              <a:t>The </a:t>
            </a:r>
            <a:r>
              <a:rPr lang="en-IN" dirty="0" smtClean="0">
                <a:latin typeface="Leelawadee UI" panose="020B0502040204020203" pitchFamily="34" charset="-34"/>
                <a:cs typeface="Leelawadee UI" panose="020B0502040204020203" pitchFamily="34" charset="-34"/>
              </a:rPr>
              <a:t>User workbench </a:t>
            </a:r>
            <a:r>
              <a:rPr lang="en-IN" dirty="0" smtClean="0">
                <a:latin typeface="Leelawadee UI" panose="020B0502040204020203" pitchFamily="34" charset="-34"/>
                <a:cs typeface="Leelawadee UI" panose="020B0502040204020203" pitchFamily="34" charset="-34"/>
              </a:rPr>
              <a:t>allows </a:t>
            </a:r>
            <a:r>
              <a:rPr lang="en-IN" dirty="0" smtClean="0">
                <a:latin typeface="Leelawadee UI" panose="020B0502040204020203" pitchFamily="34" charset="-34"/>
                <a:cs typeface="Leelawadee UI" panose="020B0502040204020203" pitchFamily="34" charset="-34"/>
              </a:rPr>
              <a:t>test takers </a:t>
            </a:r>
            <a:r>
              <a:rPr lang="en-IN" dirty="0" smtClean="0">
                <a:latin typeface="Leelawadee UI" panose="020B0502040204020203" pitchFamily="34" charset="-34"/>
                <a:cs typeface="Leelawadee UI" panose="020B0502040204020203" pitchFamily="34" charset="-34"/>
              </a:rPr>
              <a:t>to </a:t>
            </a:r>
            <a:r>
              <a:rPr lang="en-IN" dirty="0" smtClean="0">
                <a:latin typeface="Leelawadee UI" panose="020B0502040204020203" pitchFamily="34" charset="-34"/>
                <a:cs typeface="Leelawadee UI" panose="020B0502040204020203" pitchFamily="34" charset="-34"/>
              </a:rPr>
              <a:t>update their details, appear for the test and navigate among sections.</a:t>
            </a:r>
            <a:endParaRPr lang="en-IN" dirty="0">
              <a:latin typeface="Leelawadee UI" panose="020B0502040204020203" pitchFamily="34" charset="-34"/>
              <a:cs typeface="Leelawadee UI" panose="020B0502040204020203" pitchFamily="34" charset="-34"/>
            </a:endParaRPr>
          </a:p>
        </p:txBody>
      </p:sp>
      <p:sp>
        <p:nvSpPr>
          <p:cNvPr id="20" name="TextBox 19"/>
          <p:cNvSpPr txBox="1"/>
          <p:nvPr/>
        </p:nvSpPr>
        <p:spPr>
          <a:xfrm>
            <a:off x="539824" y="2573030"/>
            <a:ext cx="2448000" cy="1862048"/>
          </a:xfrm>
          <a:prstGeom prst="rect">
            <a:avLst/>
          </a:prstGeom>
          <a:noFill/>
        </p:spPr>
        <p:txBody>
          <a:bodyPr wrap="square" rtlCol="0">
            <a:spAutoFit/>
          </a:bodyPr>
          <a:lstStyle/>
          <a:p>
            <a:pPr algn="ctr">
              <a:lnSpc>
                <a:spcPct val="125000"/>
              </a:lnSpc>
            </a:pPr>
            <a:r>
              <a:rPr lang="en-IN" b="1" dirty="0" smtClean="0">
                <a:solidFill>
                  <a:srgbClr val="FFFFFF"/>
                </a:solidFill>
                <a:latin typeface="Leelawadee UI" panose="020B0502040204020203" pitchFamily="34" charset="-34"/>
                <a:cs typeface="Leelawadee UI" panose="020B0502040204020203" pitchFamily="34" charset="-34"/>
              </a:rPr>
              <a:t>Update Details</a:t>
            </a:r>
            <a:endParaRPr lang="en-IN" b="1" dirty="0" smtClean="0">
              <a:solidFill>
                <a:srgbClr val="FFFFFF"/>
              </a:solidFill>
              <a:latin typeface="Leelawadee UI" panose="020B0502040204020203" pitchFamily="34" charset="-34"/>
              <a:cs typeface="Leelawadee UI" panose="020B0502040204020203" pitchFamily="34" charset="-34"/>
            </a:endParaRPr>
          </a:p>
          <a:p>
            <a:pPr>
              <a:lnSpc>
                <a:spcPct val="125000"/>
              </a:lnSpc>
            </a:pPr>
            <a:endParaRPr lang="en-IN" b="1" dirty="0" smtClean="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Update personal details</a:t>
            </a: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Update Educational details</a:t>
            </a: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Reset Password</a:t>
            </a:r>
            <a:endParaRPr lang="en-IN" sz="1400" dirty="0">
              <a:latin typeface="Leelawadee UI" panose="020B0502040204020203" pitchFamily="34" charset="-34"/>
              <a:cs typeface="Leelawadee UI" panose="020B0502040204020203" pitchFamily="34" charset="-34"/>
            </a:endParaRPr>
          </a:p>
        </p:txBody>
      </p:sp>
      <p:sp>
        <p:nvSpPr>
          <p:cNvPr id="21" name="TextBox 20"/>
          <p:cNvSpPr txBox="1"/>
          <p:nvPr/>
        </p:nvSpPr>
        <p:spPr>
          <a:xfrm>
            <a:off x="3347864" y="2564904"/>
            <a:ext cx="2448000" cy="3516347"/>
          </a:xfrm>
          <a:prstGeom prst="rect">
            <a:avLst/>
          </a:prstGeom>
          <a:noFill/>
        </p:spPr>
        <p:txBody>
          <a:bodyPr wrap="square" rtlCol="0">
            <a:spAutoFit/>
          </a:bodyPr>
          <a:lstStyle/>
          <a:p>
            <a:pPr algn="ctr">
              <a:lnSpc>
                <a:spcPct val="125000"/>
              </a:lnSpc>
            </a:pPr>
            <a:r>
              <a:rPr lang="en-IN" b="1" dirty="0" smtClean="0">
                <a:solidFill>
                  <a:srgbClr val="FFFFFF"/>
                </a:solidFill>
                <a:latin typeface="Leelawadee UI" panose="020B0502040204020203" pitchFamily="34" charset="-34"/>
                <a:cs typeface="Leelawadee UI" panose="020B0502040204020203" pitchFamily="34" charset="-34"/>
              </a:rPr>
              <a:t>Take Test</a:t>
            </a:r>
            <a:endParaRPr lang="en-IN" b="1" dirty="0">
              <a:solidFill>
                <a:srgbClr val="FFFFFF"/>
              </a:solidFill>
              <a:latin typeface="Leelawadee UI" panose="020B0502040204020203" pitchFamily="34" charset="-34"/>
              <a:cs typeface="Leelawadee UI" panose="020B0502040204020203" pitchFamily="34" charset="-34"/>
            </a:endParaRPr>
          </a:p>
          <a:p>
            <a:pPr>
              <a:lnSpc>
                <a:spcPct val="125000"/>
              </a:lnSpc>
            </a:pPr>
            <a:endParaRPr lang="en-IN" sz="1600" b="1" dirty="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Appear for the test by entering the Test ID provided by the HR or do a pre-asses.</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Browse through various questions easily</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Mark question for review if unsure</a:t>
            </a:r>
            <a:endParaRPr lang="en-IN" sz="1600" dirty="0">
              <a:latin typeface="Leelawadee UI" panose="020B0502040204020203" pitchFamily="34" charset="-34"/>
              <a:cs typeface="Leelawadee UI" panose="020B0502040204020203" pitchFamily="34" charset="-34"/>
            </a:endParaRPr>
          </a:p>
        </p:txBody>
      </p:sp>
      <p:sp>
        <p:nvSpPr>
          <p:cNvPr id="22" name="TextBox 21"/>
          <p:cNvSpPr txBox="1"/>
          <p:nvPr/>
        </p:nvSpPr>
        <p:spPr>
          <a:xfrm>
            <a:off x="6228184" y="2564904"/>
            <a:ext cx="2448272" cy="3724096"/>
          </a:xfrm>
          <a:prstGeom prst="rect">
            <a:avLst/>
          </a:prstGeom>
          <a:noFill/>
        </p:spPr>
        <p:txBody>
          <a:bodyPr wrap="square" rtlCol="0">
            <a:spAutoFit/>
          </a:bodyPr>
          <a:lstStyle/>
          <a:p>
            <a:pPr algn="ctr">
              <a:lnSpc>
                <a:spcPct val="125000"/>
              </a:lnSpc>
            </a:pPr>
            <a:r>
              <a:rPr lang="en-IN" sz="1600" b="1" dirty="0" smtClean="0">
                <a:solidFill>
                  <a:srgbClr val="FFFFFF"/>
                </a:solidFill>
                <a:latin typeface="Leelawadee UI" panose="020B0502040204020203" pitchFamily="34" charset="-34"/>
                <a:cs typeface="Leelawadee UI" panose="020B0502040204020203" pitchFamily="34" charset="-34"/>
              </a:rPr>
              <a:t>Feeds and feedback</a:t>
            </a:r>
            <a:endParaRPr lang="en-IN" sz="1600" b="1" dirty="0">
              <a:solidFill>
                <a:srgbClr val="FFFFFF"/>
              </a:solidFill>
              <a:latin typeface="Leelawadee UI" panose="020B0502040204020203" pitchFamily="34" charset="-34"/>
              <a:cs typeface="Leelawadee UI" panose="020B0502040204020203" pitchFamily="34" charset="-34"/>
            </a:endParaRPr>
          </a:p>
          <a:p>
            <a:pPr>
              <a:lnSpc>
                <a:spcPct val="125000"/>
              </a:lnSpc>
            </a:pPr>
            <a:endParaRPr lang="en-IN" sz="1600" b="1" dirty="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Share your test experience on social media to increase your visibility</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Give feedback to the system administrator and get a better experience at the next login.</a:t>
            </a:r>
            <a:endParaRPr lang="en-IN" sz="1600" dirty="0">
              <a:latin typeface="Leelawadee UI" panose="020B0502040204020203" pitchFamily="34" charset="-34"/>
              <a:cs typeface="Leelawadee UI" panose="020B0502040204020203" pitchFamily="34" charset="-34"/>
            </a:endParaRPr>
          </a:p>
          <a:p>
            <a:endParaRPr lang="en-IN" sz="1600" dirty="0"/>
          </a:p>
        </p:txBody>
      </p:sp>
    </p:spTree>
    <p:extLst>
      <p:ext uri="{BB962C8B-B14F-4D97-AF65-F5344CB8AC3E}">
        <p14:creationId xmlns:p14="http://schemas.microsoft.com/office/powerpoint/2010/main" val="1184710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rallelogram 3"/>
          <p:cNvSpPr/>
          <p:nvPr/>
        </p:nvSpPr>
        <p:spPr>
          <a:xfrm rot="10800000" flipV="1">
            <a:off x="-612576" y="-27383"/>
            <a:ext cx="1872208" cy="648072"/>
          </a:xfrm>
          <a:prstGeom prst="parallelogram">
            <a:avLst>
              <a:gd name="adj" fmla="val 60834"/>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Parallelogram 4"/>
          <p:cNvSpPr/>
          <p:nvPr/>
        </p:nvSpPr>
        <p:spPr>
          <a:xfrm flipV="1">
            <a:off x="827584" y="-27383"/>
            <a:ext cx="720080"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Parallelogram 5"/>
          <p:cNvSpPr/>
          <p:nvPr/>
        </p:nvSpPr>
        <p:spPr>
          <a:xfrm flipV="1">
            <a:off x="7740352" y="6237311"/>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Parallelogram 6"/>
          <p:cNvSpPr/>
          <p:nvPr/>
        </p:nvSpPr>
        <p:spPr>
          <a:xfrm rot="10800000" flipV="1">
            <a:off x="7452320" y="6237312"/>
            <a:ext cx="720080" cy="648072"/>
          </a:xfrm>
          <a:prstGeom prst="parallelogram">
            <a:avLst>
              <a:gd name="adj" fmla="val 60834"/>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ight Triangle 7"/>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3243394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748</TotalTime>
  <Words>384</Words>
  <Application>Microsoft Office PowerPoint</Application>
  <PresentationFormat>On-screen Show (4:3)</PresentationFormat>
  <Paragraphs>89</Paragraphs>
  <Slides>13</Slides>
  <Notes>2</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LENOVO</cp:lastModifiedBy>
  <cp:revision>33</cp:revision>
  <dcterms:created xsi:type="dcterms:W3CDTF">2016-09-20T02:33:07Z</dcterms:created>
  <dcterms:modified xsi:type="dcterms:W3CDTF">2016-09-20T19:15:38Z</dcterms:modified>
</cp:coreProperties>
</file>

<file path=docProps/thumbnail.jpeg>
</file>